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5" r:id="rId3"/>
    <p:sldId id="271" r:id="rId4"/>
    <p:sldId id="277" r:id="rId5"/>
    <p:sldId id="257" r:id="rId6"/>
    <p:sldId id="272" r:id="rId7"/>
    <p:sldId id="273" r:id="rId8"/>
    <p:sldId id="258" r:id="rId9"/>
    <p:sldId id="274" r:id="rId10"/>
    <p:sldId id="259" r:id="rId11"/>
    <p:sldId id="270" r:id="rId12"/>
    <p:sldId id="260" r:id="rId13"/>
    <p:sldId id="276" r:id="rId14"/>
    <p:sldId id="278" r:id="rId15"/>
    <p:sldId id="261" r:id="rId16"/>
    <p:sldId id="279" r:id="rId17"/>
    <p:sldId id="262" r:id="rId18"/>
    <p:sldId id="267" r:id="rId19"/>
    <p:sldId id="266" r:id="rId20"/>
    <p:sldId id="280" r:id="rId21"/>
    <p:sldId id="281" r:id="rId22"/>
    <p:sldId id="282" r:id="rId23"/>
    <p:sldId id="283" r:id="rId24"/>
    <p:sldId id="285" r:id="rId25"/>
    <p:sldId id="287" r:id="rId26"/>
    <p:sldId id="286" r:id="rId27"/>
    <p:sldId id="290" r:id="rId28"/>
    <p:sldId id="291" r:id="rId29"/>
    <p:sldId id="292" r:id="rId30"/>
    <p:sldId id="288" r:id="rId31"/>
    <p:sldId id="294" r:id="rId32"/>
    <p:sldId id="269" r:id="rId33"/>
    <p:sldId id="26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autoAdjust="0"/>
    <p:restoredTop sz="94707" autoAdjust="0"/>
  </p:normalViewPr>
  <p:slideViewPr>
    <p:cSldViewPr snapToGrid="0" snapToObjects="1">
      <p:cViewPr varScale="1">
        <p:scale>
          <a:sx n="88" d="100"/>
          <a:sy n="88" d="100"/>
        </p:scale>
        <p:origin x="-106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1175F2-50A2-3A40-AF4E-92455C274BAA}" type="datetimeFigureOut">
              <a:rPr lang="en-US" smtClean="0"/>
              <a:pPr/>
              <a:t>11/8/2012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2C861A-0D1A-BB48-AAFA-F15C301EF3CA}" type="slidenum">
              <a:rPr lang="en-US" smtClean="0"/>
              <a:pPr/>
              <a:t>‹#›</a:t>
            </a:fld>
            <a:endParaRPr lang="en-US"/>
          </a:p>
        </p:txBody>
      </p:sp>
    </p:spTree>
    <p:extLst>
      <p:ext uri="{BB962C8B-B14F-4D97-AF65-F5344CB8AC3E}">
        <p14:creationId xmlns="" xmlns:p14="http://schemas.microsoft.com/office/powerpoint/2010/main" val="29074558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72EC94-2C74-E94B-9A4D-5A0BFBCFD406}"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321192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72EC94-2C74-E94B-9A4D-5A0BFBCFD406}"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153163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72EC94-2C74-E94B-9A4D-5A0BFBCFD406}"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932716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72EC94-2C74-E94B-9A4D-5A0BFBCFD406}"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425388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72EC94-2C74-E94B-9A4D-5A0BFBCFD406}"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1419641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72EC94-2C74-E94B-9A4D-5A0BFBCFD406}" type="datetimeFigureOut">
              <a:rPr lang="en-US" smtClean="0"/>
              <a:pPr/>
              <a:t>11/8/2012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182977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72EC94-2C74-E94B-9A4D-5A0BFBCFD406}" type="datetimeFigureOut">
              <a:rPr lang="en-US" smtClean="0"/>
              <a:pPr/>
              <a:t>11/8/2012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343677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72EC94-2C74-E94B-9A4D-5A0BFBCFD406}" type="datetimeFigureOut">
              <a:rPr lang="en-US" smtClean="0"/>
              <a:pPr/>
              <a:t>11/8/2012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74046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72EC94-2C74-E94B-9A4D-5A0BFBCFD406}" type="datetimeFigureOut">
              <a:rPr lang="en-US" smtClean="0"/>
              <a:pPr/>
              <a:t>11/8/2012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3701859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72EC94-2C74-E94B-9A4D-5A0BFBCFD406}" type="datetimeFigureOut">
              <a:rPr lang="en-US" smtClean="0"/>
              <a:pPr/>
              <a:t>11/8/2012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3889348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72EC94-2C74-E94B-9A4D-5A0BFBCFD406}" type="datetimeFigureOut">
              <a:rPr lang="en-US" smtClean="0"/>
              <a:pPr/>
              <a:t>11/8/2012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310913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72EC94-2C74-E94B-9A4D-5A0BFBCFD406}" type="datetimeFigureOut">
              <a:rPr lang="en-US" smtClean="0"/>
              <a:pPr/>
              <a:t>11/8/2012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D8F59-AB09-084E-8ACD-B4E52B2906AE}" type="slidenum">
              <a:rPr lang="en-US" smtClean="0"/>
              <a:pPr/>
              <a:t>‹#›</a:t>
            </a:fld>
            <a:endParaRPr lang="en-US"/>
          </a:p>
        </p:txBody>
      </p:sp>
    </p:spTree>
    <p:extLst>
      <p:ext uri="{BB962C8B-B14F-4D97-AF65-F5344CB8AC3E}">
        <p14:creationId xmlns="" xmlns:p14="http://schemas.microsoft.com/office/powerpoint/2010/main" val="1936084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56146" y="13670"/>
            <a:ext cx="4759985" cy="638519"/>
          </a:xfrm>
        </p:spPr>
        <p:txBody>
          <a:bodyPr>
            <a:normAutofit fontScale="90000"/>
          </a:bodyPr>
          <a:lstStyle/>
          <a:p>
            <a:r>
              <a:rPr lang="en-US" sz="1400" b="1" dirty="0"/>
              <a:t>On registering:</a:t>
            </a:r>
            <a:r>
              <a:rPr lang="en-US" sz="1400" dirty="0"/>
              <a:t/>
            </a:r>
            <a:br>
              <a:rPr lang="en-US" sz="1400" dirty="0"/>
            </a:br>
            <a:r>
              <a:rPr lang="en-US" sz="1400" b="1" dirty="0"/>
              <a:t>From: </a:t>
            </a:r>
            <a:r>
              <a:rPr lang="en-US" sz="1400" b="1" dirty="0" err="1"/>
              <a:t>info@golfessentials.in</a:t>
            </a:r>
            <a:r>
              <a:rPr lang="en-US" sz="1400" dirty="0"/>
              <a:t/>
            </a:r>
            <a:br>
              <a:rPr lang="en-US" sz="1400" dirty="0"/>
            </a:br>
            <a:r>
              <a:rPr lang="en-US" sz="1400" dirty="0"/>
              <a:t>Subject: Welcome to </a:t>
            </a:r>
            <a:r>
              <a:rPr lang="en-US" sz="1400" dirty="0" err="1"/>
              <a:t>golfessentials.in</a:t>
            </a:r>
            <a:endParaRPr lang="en-US" sz="1400" dirty="0"/>
          </a:p>
        </p:txBody>
      </p:sp>
      <p:pic>
        <p:nvPicPr>
          <p:cNvPr id="3" name="Picture 2"/>
          <p:cNvPicPr>
            <a:picLocks noChangeAspect="1"/>
          </p:cNvPicPr>
          <p:nvPr/>
        </p:nvPicPr>
        <p:blipFill>
          <a:blip r:embed="rId2"/>
          <a:stretch>
            <a:fillRect/>
          </a:stretch>
        </p:blipFill>
        <p:spPr>
          <a:xfrm>
            <a:off x="0" y="1003300"/>
            <a:ext cx="9144000" cy="4829440"/>
          </a:xfrm>
          <a:prstGeom prst="rect">
            <a:avLst/>
          </a:prstGeom>
        </p:spPr>
      </p:pic>
      <p:sp>
        <p:nvSpPr>
          <p:cNvPr id="10" name="TextBox 9"/>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 xmlns:p14="http://schemas.microsoft.com/office/powerpoint/2010/main" val="3214984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On receiving a message through contact us:</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Thank you for your message</a:t>
            </a:r>
          </a:p>
        </p:txBody>
      </p:sp>
      <p:pic>
        <p:nvPicPr>
          <p:cNvPr id="5" name="Picture 4"/>
          <p:cNvPicPr>
            <a:picLocks noChangeAspect="1"/>
          </p:cNvPicPr>
          <p:nvPr/>
        </p:nvPicPr>
        <p:blipFill>
          <a:blip r:embed="rId2"/>
          <a:stretch>
            <a:fillRect/>
          </a:stretch>
        </p:blipFill>
        <p:spPr>
          <a:xfrm>
            <a:off x="0" y="1028700"/>
            <a:ext cx="9144000" cy="4795804"/>
          </a:xfrm>
          <a:prstGeom prst="rect">
            <a:avLst/>
          </a:prstGeom>
        </p:spPr>
      </p:pic>
      <p:sp>
        <p:nvSpPr>
          <p:cNvPr id="6" name="TextBox 5"/>
          <p:cNvSpPr txBox="1"/>
          <p:nvPr/>
        </p:nvSpPr>
        <p:spPr>
          <a:xfrm>
            <a:off x="4004254" y="6224404"/>
            <a:ext cx="777969" cy="369332"/>
          </a:xfrm>
          <a:prstGeom prst="rect">
            <a:avLst/>
          </a:prstGeom>
          <a:noFill/>
        </p:spPr>
        <p:txBody>
          <a:bodyPr wrap="square" rtlCol="0">
            <a:spAutoFit/>
          </a:bodyPr>
          <a:lstStyle/>
          <a:p>
            <a:r>
              <a:rPr lang="en-US" dirty="0" smtClean="0">
                <a:solidFill>
                  <a:schemeClr val="accent3"/>
                </a:solidFill>
              </a:rPr>
              <a:t>ok</a:t>
            </a:r>
            <a:endParaRPr lang="en-US" dirty="0">
              <a:solidFill>
                <a:schemeClr val="accent3"/>
              </a:solidFill>
            </a:endParaRPr>
          </a:p>
        </p:txBody>
      </p:sp>
    </p:spTree>
    <p:extLst>
      <p:ext uri="{BB962C8B-B14F-4D97-AF65-F5344CB8AC3E}">
        <p14:creationId xmlns="" xmlns:p14="http://schemas.microsoft.com/office/powerpoint/2010/main" val="250733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website</a:t>
            </a:r>
            <a:endParaRPr lang="en-US" dirty="0"/>
          </a:p>
        </p:txBody>
      </p:sp>
      <p:sp>
        <p:nvSpPr>
          <p:cNvPr id="3" name="Content Placeholder 2"/>
          <p:cNvSpPr>
            <a:spLocks noGrp="1"/>
          </p:cNvSpPr>
          <p:nvPr>
            <p:ph idx="1"/>
          </p:nvPr>
        </p:nvSpPr>
        <p:spPr/>
        <p:txBody>
          <a:bodyPr/>
          <a:lstStyle/>
          <a:p>
            <a:pPr marL="0" indent="0">
              <a:buNone/>
            </a:pPr>
            <a:r>
              <a:rPr lang="en-US" dirty="0" smtClean="0"/>
              <a:t>Your message has been received. Thank you! Click </a:t>
            </a:r>
            <a:r>
              <a:rPr lang="en-US" u="sng" dirty="0" smtClean="0"/>
              <a:t>here</a:t>
            </a:r>
            <a:r>
              <a:rPr lang="en-US" dirty="0" smtClean="0"/>
              <a:t> to continue shopping.</a:t>
            </a:r>
            <a:endParaRPr lang="en-US" dirty="0"/>
          </a:p>
        </p:txBody>
      </p:sp>
      <p:sp>
        <p:nvSpPr>
          <p:cNvPr id="4" name="TextBox 3"/>
          <p:cNvSpPr txBox="1"/>
          <p:nvPr/>
        </p:nvSpPr>
        <p:spPr>
          <a:xfrm>
            <a:off x="3352800" y="6444343"/>
            <a:ext cx="740908" cy="369332"/>
          </a:xfrm>
          <a:prstGeom prst="rect">
            <a:avLst/>
          </a:prstGeom>
          <a:noFill/>
        </p:spPr>
        <p:txBody>
          <a:bodyPr wrap="none" rtlCol="0">
            <a:spAutoFit/>
          </a:bodyPr>
          <a:lstStyle/>
          <a:p>
            <a:r>
              <a:rPr lang="en-US" dirty="0" smtClean="0"/>
              <a:t>DONE</a:t>
            </a:r>
            <a:endParaRPr lang="en-US" dirty="0"/>
          </a:p>
        </p:txBody>
      </p:sp>
    </p:spTree>
    <p:extLst>
      <p:ext uri="{BB962C8B-B14F-4D97-AF65-F5344CB8AC3E}">
        <p14:creationId xmlns="" xmlns:p14="http://schemas.microsoft.com/office/powerpoint/2010/main" val="198279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On receiving an order:</a:t>
            </a:r>
            <a:r>
              <a:rPr lang="en-US" sz="1200" dirty="0"/>
              <a:t/>
            </a:r>
            <a:br>
              <a:rPr lang="en-US" sz="1200" dirty="0"/>
            </a:br>
            <a:r>
              <a:rPr lang="en-US" sz="1200" b="1" dirty="0"/>
              <a:t>From: </a:t>
            </a:r>
            <a:r>
              <a:rPr lang="en-US" sz="1200" b="1" dirty="0" err="1"/>
              <a:t>sales@golfessentials.in</a:t>
            </a:r>
            <a:r>
              <a:rPr lang="en-US" sz="1200" dirty="0"/>
              <a:t/>
            </a:r>
            <a:br>
              <a:rPr lang="en-US" sz="1200" dirty="0"/>
            </a:br>
            <a:r>
              <a:rPr lang="en-US" sz="1200" dirty="0"/>
              <a:t>Subject: Your order at </a:t>
            </a:r>
            <a:r>
              <a:rPr lang="en-US" sz="1200" dirty="0" err="1"/>
              <a:t>golfessentials.in</a:t>
            </a:r>
            <a:endParaRPr lang="en-US" sz="1200" dirty="0"/>
          </a:p>
        </p:txBody>
      </p:sp>
      <p:pic>
        <p:nvPicPr>
          <p:cNvPr id="2" name="Picture 1"/>
          <p:cNvPicPr>
            <a:picLocks noChangeAspect="1"/>
          </p:cNvPicPr>
          <p:nvPr/>
        </p:nvPicPr>
        <p:blipFill>
          <a:blip r:embed="rId2"/>
          <a:stretch>
            <a:fillRect/>
          </a:stretch>
        </p:blipFill>
        <p:spPr>
          <a:xfrm>
            <a:off x="0" y="1003300"/>
            <a:ext cx="9144000" cy="4831773"/>
          </a:xfrm>
          <a:prstGeom prst="rect">
            <a:avLst/>
          </a:prstGeom>
        </p:spPr>
      </p:pic>
      <p:sp>
        <p:nvSpPr>
          <p:cNvPr id="14" name="TextBox 13"/>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 xmlns:p14="http://schemas.microsoft.com/office/powerpoint/2010/main" val="250733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73100"/>
            <a:ext cx="9144000" cy="5510684"/>
          </a:xfrm>
          <a:prstGeom prst="rect">
            <a:avLst/>
          </a:prstGeom>
        </p:spPr>
      </p:pic>
      <p:sp>
        <p:nvSpPr>
          <p:cNvPr id="5" name="TextBox 4"/>
          <p:cNvSpPr txBox="1"/>
          <p:nvPr/>
        </p:nvSpPr>
        <p:spPr>
          <a:xfrm>
            <a:off x="990431" y="6273224"/>
            <a:ext cx="7142748" cy="338554"/>
          </a:xfrm>
          <a:prstGeom prst="rect">
            <a:avLst/>
          </a:prstGeom>
          <a:noFill/>
        </p:spPr>
        <p:txBody>
          <a:bodyPr wrap="square" rtlCol="0">
            <a:spAutoFit/>
          </a:bodyPr>
          <a:lstStyle/>
          <a:p>
            <a:r>
              <a:rPr lang="en-US" sz="1600" dirty="0" smtClean="0"/>
              <a:t>Email received on </a:t>
            </a:r>
            <a:r>
              <a:rPr lang="en-US" sz="1600" dirty="0" err="1" smtClean="0"/>
              <a:t>gmail</a:t>
            </a:r>
            <a:r>
              <a:rPr lang="en-US" sz="1600" dirty="0" smtClean="0"/>
              <a:t> today (Wednesday, 7 Nov 12). </a:t>
            </a:r>
            <a:endParaRPr lang="en-US" sz="1600" dirty="0"/>
          </a:p>
        </p:txBody>
      </p:sp>
    </p:spTree>
    <p:extLst>
      <p:ext uri="{BB962C8B-B14F-4D97-AF65-F5344CB8AC3E}">
        <p14:creationId xmlns="" xmlns:p14="http://schemas.microsoft.com/office/powerpoint/2010/main" val="1087542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0726"/>
          <a:stretch/>
        </p:blipFill>
        <p:spPr>
          <a:xfrm>
            <a:off x="0" y="1479660"/>
            <a:ext cx="9144000" cy="4717126"/>
          </a:xfrm>
          <a:prstGeom prst="rect">
            <a:avLst/>
          </a:prstGeom>
        </p:spPr>
      </p:pic>
      <p:sp>
        <p:nvSpPr>
          <p:cNvPr id="5" name="Title 1"/>
          <p:cNvSpPr>
            <a:spLocks noGrp="1"/>
          </p:cNvSpPr>
          <p:nvPr>
            <p:ph type="title"/>
          </p:nvPr>
        </p:nvSpPr>
        <p:spPr>
          <a:xfrm>
            <a:off x="457200" y="274638"/>
            <a:ext cx="8229600" cy="1143000"/>
          </a:xfrm>
        </p:spPr>
        <p:txBody>
          <a:bodyPr/>
          <a:lstStyle/>
          <a:p>
            <a:r>
              <a:rPr lang="en-US" dirty="0" smtClean="0"/>
              <a:t>On the website</a:t>
            </a:r>
            <a:endParaRPr lang="en-US" dirty="0"/>
          </a:p>
        </p:txBody>
      </p:sp>
      <p:sp>
        <p:nvSpPr>
          <p:cNvPr id="6" name="TextBox 5"/>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 xmlns:p14="http://schemas.microsoft.com/office/powerpoint/2010/main" val="3785745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Forgot password:</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Reset your password</a:t>
            </a:r>
          </a:p>
        </p:txBody>
      </p:sp>
      <p:pic>
        <p:nvPicPr>
          <p:cNvPr id="6" name="Picture 5"/>
          <p:cNvPicPr>
            <a:picLocks noChangeAspect="1"/>
          </p:cNvPicPr>
          <p:nvPr/>
        </p:nvPicPr>
        <p:blipFill>
          <a:blip r:embed="rId2"/>
          <a:stretch>
            <a:fillRect/>
          </a:stretch>
        </p:blipFill>
        <p:spPr>
          <a:xfrm>
            <a:off x="0" y="1028700"/>
            <a:ext cx="9144000" cy="4776621"/>
          </a:xfrm>
          <a:prstGeom prst="rect">
            <a:avLst/>
          </a:prstGeom>
        </p:spPr>
      </p:pic>
      <p:sp>
        <p:nvSpPr>
          <p:cNvPr id="7" name="TextBox 6"/>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 xmlns:p14="http://schemas.microsoft.com/office/powerpoint/2010/main" val="250733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070100"/>
            <a:ext cx="9144000" cy="2707689"/>
          </a:xfrm>
          <a:prstGeom prst="rect">
            <a:avLst/>
          </a:prstGeom>
        </p:spPr>
      </p:pic>
      <p:sp>
        <p:nvSpPr>
          <p:cNvPr id="5" name="TextBox 4"/>
          <p:cNvSpPr txBox="1"/>
          <p:nvPr/>
        </p:nvSpPr>
        <p:spPr>
          <a:xfrm>
            <a:off x="4276328" y="3078259"/>
            <a:ext cx="4739499" cy="307777"/>
          </a:xfrm>
          <a:prstGeom prst="rect">
            <a:avLst/>
          </a:prstGeom>
          <a:noFill/>
          <a:ln>
            <a:solidFill>
              <a:srgbClr val="FF0000"/>
            </a:solidFill>
          </a:ln>
        </p:spPr>
        <p:txBody>
          <a:bodyPr wrap="square" rtlCol="0">
            <a:spAutoFit/>
          </a:bodyPr>
          <a:lstStyle/>
          <a:p>
            <a:r>
              <a:rPr lang="en-US" sz="1400" dirty="0"/>
              <a:t>P</a:t>
            </a:r>
            <a:r>
              <a:rPr lang="en-US" sz="1400" dirty="0" smtClean="0"/>
              <a:t>lease feel free to </a:t>
            </a:r>
            <a:r>
              <a:rPr lang="en-US" sz="1400" u="sng" dirty="0" smtClean="0"/>
              <a:t>contact us </a:t>
            </a:r>
            <a:r>
              <a:rPr lang="en-US" sz="1400" dirty="0" smtClean="0"/>
              <a:t>for any further assistance.</a:t>
            </a:r>
            <a:endParaRPr lang="en-US" sz="1400" dirty="0"/>
          </a:p>
        </p:txBody>
      </p:sp>
      <p:sp>
        <p:nvSpPr>
          <p:cNvPr id="6" name="TextBox 5"/>
          <p:cNvSpPr txBox="1"/>
          <p:nvPr/>
        </p:nvSpPr>
        <p:spPr>
          <a:xfrm>
            <a:off x="3996677" y="2700577"/>
            <a:ext cx="990431" cy="307777"/>
          </a:xfrm>
          <a:prstGeom prst="rect">
            <a:avLst/>
          </a:prstGeom>
          <a:noFill/>
        </p:spPr>
        <p:txBody>
          <a:bodyPr wrap="square" rtlCol="0">
            <a:spAutoFit/>
          </a:bodyPr>
          <a:lstStyle/>
          <a:p>
            <a:r>
              <a:rPr lang="en-US" sz="1400" dirty="0" smtClean="0"/>
              <a:t>Add</a:t>
            </a:r>
            <a:endParaRPr lang="en-US" sz="1400" dirty="0"/>
          </a:p>
        </p:txBody>
      </p:sp>
      <p:cxnSp>
        <p:nvCxnSpPr>
          <p:cNvPr id="8" name="Straight Arrow Connector 7"/>
          <p:cNvCxnSpPr/>
          <p:nvPr/>
        </p:nvCxnSpPr>
        <p:spPr>
          <a:xfrm>
            <a:off x="4416154" y="2845242"/>
            <a:ext cx="431127" cy="2354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004457" y="6063343"/>
            <a:ext cx="740908" cy="369332"/>
          </a:xfrm>
          <a:prstGeom prst="rect">
            <a:avLst/>
          </a:prstGeom>
          <a:noFill/>
        </p:spPr>
        <p:txBody>
          <a:bodyPr wrap="none" rtlCol="0">
            <a:spAutoFit/>
          </a:bodyPr>
          <a:lstStyle/>
          <a:p>
            <a:r>
              <a:rPr lang="en-US" dirty="0" smtClean="0">
                <a:solidFill>
                  <a:srgbClr val="00B050"/>
                </a:solidFill>
              </a:rPr>
              <a:t>DONE</a:t>
            </a:r>
            <a:endParaRPr lang="en-US" dirty="0">
              <a:solidFill>
                <a:srgbClr val="00B050"/>
              </a:solidFill>
            </a:endParaRPr>
          </a:p>
        </p:txBody>
      </p:sp>
    </p:spTree>
    <p:extLst>
      <p:ext uri="{BB962C8B-B14F-4D97-AF65-F5344CB8AC3E}">
        <p14:creationId xmlns="" xmlns:p14="http://schemas.microsoft.com/office/powerpoint/2010/main" val="1825372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Change of account information:</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Your account information has been changed</a:t>
            </a:r>
          </a:p>
        </p:txBody>
      </p:sp>
      <p:pic>
        <p:nvPicPr>
          <p:cNvPr id="3" name="Picture 2"/>
          <p:cNvPicPr>
            <a:picLocks noChangeAspect="1"/>
          </p:cNvPicPr>
          <p:nvPr/>
        </p:nvPicPr>
        <p:blipFill>
          <a:blip r:embed="rId2"/>
          <a:stretch>
            <a:fillRect/>
          </a:stretch>
        </p:blipFill>
        <p:spPr>
          <a:xfrm>
            <a:off x="0" y="1016000"/>
            <a:ext cx="9144000" cy="4824361"/>
          </a:xfrm>
          <a:prstGeom prst="rect">
            <a:avLst/>
          </a:prstGeom>
        </p:spPr>
      </p:pic>
      <p:sp>
        <p:nvSpPr>
          <p:cNvPr id="8" name="TextBox 7"/>
          <p:cNvSpPr txBox="1"/>
          <p:nvPr/>
        </p:nvSpPr>
        <p:spPr>
          <a:xfrm>
            <a:off x="4004254" y="6224404"/>
            <a:ext cx="777969" cy="369332"/>
          </a:xfrm>
          <a:prstGeom prst="rect">
            <a:avLst/>
          </a:prstGeom>
          <a:noFill/>
        </p:spPr>
        <p:txBody>
          <a:bodyPr wrap="square" rtlCol="0">
            <a:spAutoFit/>
          </a:bodyPr>
          <a:lstStyle/>
          <a:p>
            <a:r>
              <a:rPr lang="en-US" dirty="0" smtClean="0">
                <a:solidFill>
                  <a:schemeClr val="accent3"/>
                </a:solidFill>
              </a:rPr>
              <a:t>ok</a:t>
            </a:r>
            <a:endParaRPr lang="en-US" dirty="0">
              <a:solidFill>
                <a:schemeClr val="accent3"/>
              </a:solidFill>
            </a:endParaRPr>
          </a:p>
        </p:txBody>
      </p:sp>
    </p:spTree>
    <p:extLst>
      <p:ext uri="{BB962C8B-B14F-4D97-AF65-F5344CB8AC3E}">
        <p14:creationId xmlns="" xmlns:p14="http://schemas.microsoft.com/office/powerpoint/2010/main" val="250733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Change of account information:</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Your account information has been changed</a:t>
            </a:r>
          </a:p>
        </p:txBody>
      </p:sp>
      <p:pic>
        <p:nvPicPr>
          <p:cNvPr id="6" name="Picture 5"/>
          <p:cNvPicPr>
            <a:picLocks noChangeAspect="1"/>
          </p:cNvPicPr>
          <p:nvPr/>
        </p:nvPicPr>
        <p:blipFill>
          <a:blip r:embed="rId2"/>
          <a:stretch>
            <a:fillRect/>
          </a:stretch>
        </p:blipFill>
        <p:spPr>
          <a:xfrm>
            <a:off x="0" y="1054100"/>
            <a:ext cx="9144000" cy="4740136"/>
          </a:xfrm>
          <a:prstGeom prst="rect">
            <a:avLst/>
          </a:prstGeom>
        </p:spPr>
      </p:pic>
      <p:sp>
        <p:nvSpPr>
          <p:cNvPr id="8" name="TextBox 7"/>
          <p:cNvSpPr txBox="1"/>
          <p:nvPr/>
        </p:nvSpPr>
        <p:spPr>
          <a:xfrm>
            <a:off x="4004254" y="6224404"/>
            <a:ext cx="777969" cy="369332"/>
          </a:xfrm>
          <a:prstGeom prst="rect">
            <a:avLst/>
          </a:prstGeom>
          <a:noFill/>
        </p:spPr>
        <p:txBody>
          <a:bodyPr wrap="square" rtlCol="0">
            <a:spAutoFit/>
          </a:bodyPr>
          <a:lstStyle/>
          <a:p>
            <a:r>
              <a:rPr lang="en-US" dirty="0" smtClean="0">
                <a:solidFill>
                  <a:schemeClr val="accent3"/>
                </a:solidFill>
              </a:rPr>
              <a:t>ok</a:t>
            </a:r>
            <a:endParaRPr lang="en-US" dirty="0">
              <a:solidFill>
                <a:schemeClr val="accent3"/>
              </a:solidFill>
            </a:endParaRPr>
          </a:p>
        </p:txBody>
      </p:sp>
    </p:spTree>
    <p:extLst>
      <p:ext uri="{BB962C8B-B14F-4D97-AF65-F5344CB8AC3E}">
        <p14:creationId xmlns="" xmlns:p14="http://schemas.microsoft.com/office/powerpoint/2010/main" val="3429354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Change of account information:</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Your account information has been changed</a:t>
            </a:r>
          </a:p>
        </p:txBody>
      </p:sp>
      <p:pic>
        <p:nvPicPr>
          <p:cNvPr id="3" name="Picture 2"/>
          <p:cNvPicPr>
            <a:picLocks noChangeAspect="1"/>
          </p:cNvPicPr>
          <p:nvPr/>
        </p:nvPicPr>
        <p:blipFill>
          <a:blip r:embed="rId2"/>
          <a:stretch>
            <a:fillRect/>
          </a:stretch>
        </p:blipFill>
        <p:spPr>
          <a:xfrm>
            <a:off x="0" y="1041400"/>
            <a:ext cx="9144000" cy="4762097"/>
          </a:xfrm>
          <a:prstGeom prst="rect">
            <a:avLst/>
          </a:prstGeom>
        </p:spPr>
      </p:pic>
      <p:sp>
        <p:nvSpPr>
          <p:cNvPr id="8" name="TextBox 7"/>
          <p:cNvSpPr txBox="1"/>
          <p:nvPr/>
        </p:nvSpPr>
        <p:spPr>
          <a:xfrm>
            <a:off x="4004254" y="6224404"/>
            <a:ext cx="777969" cy="369332"/>
          </a:xfrm>
          <a:prstGeom prst="rect">
            <a:avLst/>
          </a:prstGeom>
          <a:noFill/>
        </p:spPr>
        <p:txBody>
          <a:bodyPr wrap="square" rtlCol="0">
            <a:spAutoFit/>
          </a:bodyPr>
          <a:lstStyle/>
          <a:p>
            <a:r>
              <a:rPr lang="en-US" dirty="0" smtClean="0">
                <a:solidFill>
                  <a:schemeClr val="accent3"/>
                </a:solidFill>
              </a:rPr>
              <a:t>ok</a:t>
            </a:r>
            <a:endParaRPr lang="en-US" dirty="0">
              <a:solidFill>
                <a:schemeClr val="accent3"/>
              </a:solidFill>
            </a:endParaRPr>
          </a:p>
        </p:txBody>
      </p:sp>
    </p:spTree>
    <p:extLst>
      <p:ext uri="{BB962C8B-B14F-4D97-AF65-F5344CB8AC3E}">
        <p14:creationId xmlns="" xmlns:p14="http://schemas.microsoft.com/office/powerpoint/2010/main" val="3429354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23900"/>
            <a:ext cx="9144000" cy="5397558"/>
          </a:xfrm>
          <a:prstGeom prst="rect">
            <a:avLst/>
          </a:prstGeom>
        </p:spPr>
      </p:pic>
      <p:sp>
        <p:nvSpPr>
          <p:cNvPr id="5" name="TextBox 4"/>
          <p:cNvSpPr txBox="1"/>
          <p:nvPr/>
        </p:nvSpPr>
        <p:spPr>
          <a:xfrm>
            <a:off x="990431" y="6273224"/>
            <a:ext cx="7142748" cy="584776"/>
          </a:xfrm>
          <a:prstGeom prst="rect">
            <a:avLst/>
          </a:prstGeom>
          <a:noFill/>
        </p:spPr>
        <p:txBody>
          <a:bodyPr wrap="square" rtlCol="0">
            <a:spAutoFit/>
          </a:bodyPr>
          <a:lstStyle/>
          <a:p>
            <a:r>
              <a:rPr lang="en-US" sz="1600" dirty="0" smtClean="0"/>
              <a:t>Email received on </a:t>
            </a:r>
            <a:r>
              <a:rPr lang="en-US" sz="1600" dirty="0" err="1" smtClean="0"/>
              <a:t>gmail</a:t>
            </a:r>
            <a:r>
              <a:rPr lang="en-US" sz="1600" dirty="0" smtClean="0"/>
              <a:t> today (Wednesday, 7 Nov 12). Can we add a link to view the content on the browser? What are the other alternatives?</a:t>
            </a:r>
            <a:endParaRPr lang="en-US" sz="1600" dirty="0"/>
          </a:p>
        </p:txBody>
      </p:sp>
    </p:spTree>
    <p:extLst>
      <p:ext uri="{BB962C8B-B14F-4D97-AF65-F5344CB8AC3E}">
        <p14:creationId xmlns="" xmlns:p14="http://schemas.microsoft.com/office/powerpoint/2010/main" val="2924374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41500"/>
            <a:ext cx="9144000" cy="3164014"/>
          </a:xfrm>
          <a:prstGeom prst="rect">
            <a:avLst/>
          </a:prstGeom>
        </p:spPr>
      </p:pic>
      <p:sp>
        <p:nvSpPr>
          <p:cNvPr id="5" name="Title 1"/>
          <p:cNvSpPr>
            <a:spLocks noGrp="1"/>
          </p:cNvSpPr>
          <p:nvPr>
            <p:ph type="title"/>
          </p:nvPr>
        </p:nvSpPr>
        <p:spPr>
          <a:xfrm>
            <a:off x="457200" y="274638"/>
            <a:ext cx="8229600" cy="1143000"/>
          </a:xfrm>
        </p:spPr>
        <p:txBody>
          <a:bodyPr/>
          <a:lstStyle/>
          <a:p>
            <a:r>
              <a:rPr lang="en-US" dirty="0" smtClean="0"/>
              <a:t>On the website</a:t>
            </a:r>
            <a:endParaRPr lang="en-US" dirty="0"/>
          </a:p>
        </p:txBody>
      </p:sp>
      <p:sp>
        <p:nvSpPr>
          <p:cNvPr id="6" name="Rectangle 5"/>
          <p:cNvSpPr/>
          <p:nvPr/>
        </p:nvSpPr>
        <p:spPr>
          <a:xfrm>
            <a:off x="699127" y="3390406"/>
            <a:ext cx="3052855" cy="25632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856851" y="3362251"/>
            <a:ext cx="3868503" cy="307777"/>
          </a:xfrm>
          <a:prstGeom prst="rect">
            <a:avLst/>
          </a:prstGeom>
          <a:noFill/>
        </p:spPr>
        <p:txBody>
          <a:bodyPr wrap="square" rtlCol="0">
            <a:spAutoFit/>
          </a:bodyPr>
          <a:lstStyle/>
          <a:p>
            <a:r>
              <a:rPr lang="en-US" sz="1400" dirty="0" smtClean="0"/>
              <a:t>Should appear in bold</a:t>
            </a:r>
            <a:endParaRPr lang="en-US" sz="1400" dirty="0"/>
          </a:p>
        </p:txBody>
      </p:sp>
      <p:sp>
        <p:nvSpPr>
          <p:cNvPr id="8" name="TextBox 7"/>
          <p:cNvSpPr txBox="1"/>
          <p:nvPr/>
        </p:nvSpPr>
        <p:spPr>
          <a:xfrm>
            <a:off x="3856851" y="6226629"/>
            <a:ext cx="740908" cy="369332"/>
          </a:xfrm>
          <a:prstGeom prst="rect">
            <a:avLst/>
          </a:prstGeom>
          <a:noFill/>
        </p:spPr>
        <p:txBody>
          <a:bodyPr wrap="none" rtlCol="0">
            <a:spAutoFit/>
          </a:bodyPr>
          <a:lstStyle/>
          <a:p>
            <a:r>
              <a:rPr lang="en-US" dirty="0" smtClean="0">
                <a:solidFill>
                  <a:srgbClr val="00B050"/>
                </a:solidFill>
              </a:rPr>
              <a:t>DONE</a:t>
            </a:r>
            <a:endParaRPr lang="en-US" dirty="0">
              <a:solidFill>
                <a:srgbClr val="00B050"/>
              </a:solidFill>
            </a:endParaRPr>
          </a:p>
        </p:txBody>
      </p:sp>
    </p:spTree>
    <p:extLst>
      <p:ext uri="{BB962C8B-B14F-4D97-AF65-F5344CB8AC3E}">
        <p14:creationId xmlns="" xmlns:p14="http://schemas.microsoft.com/office/powerpoint/2010/main" val="582676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40000"/>
            <a:ext cx="9144000" cy="1772445"/>
          </a:xfrm>
          <a:prstGeom prst="rect">
            <a:avLst/>
          </a:prstGeom>
        </p:spPr>
      </p:pic>
      <p:sp>
        <p:nvSpPr>
          <p:cNvPr id="5" name="Title 1"/>
          <p:cNvSpPr>
            <a:spLocks noGrp="1"/>
          </p:cNvSpPr>
          <p:nvPr>
            <p:ph type="title"/>
          </p:nvPr>
        </p:nvSpPr>
        <p:spPr>
          <a:xfrm>
            <a:off x="457200" y="274638"/>
            <a:ext cx="8229600" cy="1143000"/>
          </a:xfrm>
        </p:spPr>
        <p:txBody>
          <a:bodyPr>
            <a:normAutofit fontScale="90000"/>
          </a:bodyPr>
          <a:lstStyle/>
          <a:p>
            <a:r>
              <a:rPr lang="en-US" dirty="0" smtClean="0"/>
              <a:t>On the website – on updating preferred contact options</a:t>
            </a:r>
            <a:endParaRPr lang="en-US" dirty="0"/>
          </a:p>
        </p:txBody>
      </p:sp>
      <p:cxnSp>
        <p:nvCxnSpPr>
          <p:cNvPr id="7" name="Straight Connector 6"/>
          <p:cNvCxnSpPr/>
          <p:nvPr/>
        </p:nvCxnSpPr>
        <p:spPr>
          <a:xfrm>
            <a:off x="2575118" y="2866117"/>
            <a:ext cx="1421559"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295467" y="2161578"/>
            <a:ext cx="2353728" cy="338554"/>
          </a:xfrm>
          <a:prstGeom prst="rect">
            <a:avLst/>
          </a:prstGeom>
          <a:noFill/>
        </p:spPr>
        <p:txBody>
          <a:bodyPr wrap="square" rtlCol="0">
            <a:spAutoFit/>
          </a:bodyPr>
          <a:lstStyle/>
          <a:p>
            <a:r>
              <a:rPr lang="en-US" sz="1600" dirty="0" smtClean="0"/>
              <a:t>preferred contact options</a:t>
            </a:r>
            <a:endParaRPr lang="en-US" sz="1600" dirty="0"/>
          </a:p>
        </p:txBody>
      </p:sp>
      <p:sp>
        <p:nvSpPr>
          <p:cNvPr id="9" name="TextBox 8"/>
          <p:cNvSpPr txBox="1"/>
          <p:nvPr/>
        </p:nvSpPr>
        <p:spPr>
          <a:xfrm>
            <a:off x="1899296" y="3134087"/>
            <a:ext cx="1549732" cy="307777"/>
          </a:xfrm>
          <a:prstGeom prst="rect">
            <a:avLst/>
          </a:prstGeom>
          <a:noFill/>
        </p:spPr>
        <p:txBody>
          <a:bodyPr wrap="square" rtlCol="0">
            <a:spAutoFit/>
          </a:bodyPr>
          <a:lstStyle/>
          <a:p>
            <a:r>
              <a:rPr lang="en-US" sz="1400" dirty="0" smtClean="0"/>
              <a:t>Continue Shopping</a:t>
            </a:r>
            <a:endParaRPr lang="en-US" sz="1400" dirty="0"/>
          </a:p>
        </p:txBody>
      </p:sp>
      <p:cxnSp>
        <p:nvCxnSpPr>
          <p:cNvPr id="11" name="Straight Connector 10"/>
          <p:cNvCxnSpPr/>
          <p:nvPr/>
        </p:nvCxnSpPr>
        <p:spPr>
          <a:xfrm>
            <a:off x="1899296" y="3075832"/>
            <a:ext cx="1549732"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0255" y="4730258"/>
            <a:ext cx="6746577" cy="646331"/>
          </a:xfrm>
          <a:prstGeom prst="rect">
            <a:avLst/>
          </a:prstGeom>
          <a:noFill/>
        </p:spPr>
        <p:txBody>
          <a:bodyPr wrap="square" rtlCol="0">
            <a:spAutoFit/>
          </a:bodyPr>
          <a:lstStyle/>
          <a:p>
            <a:r>
              <a:rPr lang="en-US" dirty="0" smtClean="0"/>
              <a:t>Should be the same message for all combinations (whether one, both or none are checked) </a:t>
            </a:r>
            <a:endParaRPr lang="en-US" dirty="0"/>
          </a:p>
        </p:txBody>
      </p:sp>
      <p:sp>
        <p:nvSpPr>
          <p:cNvPr id="10" name="TextBox 9"/>
          <p:cNvSpPr txBox="1"/>
          <p:nvPr/>
        </p:nvSpPr>
        <p:spPr>
          <a:xfrm>
            <a:off x="3298371" y="6346371"/>
            <a:ext cx="740908" cy="369332"/>
          </a:xfrm>
          <a:prstGeom prst="rect">
            <a:avLst/>
          </a:prstGeom>
          <a:noFill/>
        </p:spPr>
        <p:txBody>
          <a:bodyPr wrap="none" rtlCol="0">
            <a:spAutoFit/>
          </a:bodyPr>
          <a:lstStyle/>
          <a:p>
            <a:r>
              <a:rPr lang="en-US" dirty="0" smtClean="0"/>
              <a:t>DONE</a:t>
            </a:r>
            <a:endParaRPr lang="en-US" dirty="0"/>
          </a:p>
        </p:txBody>
      </p:sp>
    </p:spTree>
    <p:extLst>
      <p:ext uri="{BB962C8B-B14F-4D97-AF65-F5344CB8AC3E}">
        <p14:creationId xmlns="" xmlns:p14="http://schemas.microsoft.com/office/powerpoint/2010/main" val="1971372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374900"/>
            <a:ext cx="9144000" cy="2088280"/>
          </a:xfrm>
          <a:prstGeom prst="rect">
            <a:avLst/>
          </a:prstGeom>
        </p:spPr>
      </p:pic>
      <p:cxnSp>
        <p:nvCxnSpPr>
          <p:cNvPr id="6" name="Straight Connector 5"/>
          <p:cNvCxnSpPr/>
          <p:nvPr/>
        </p:nvCxnSpPr>
        <p:spPr>
          <a:xfrm>
            <a:off x="489389" y="2970975"/>
            <a:ext cx="6292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015817" y="3297199"/>
            <a:ext cx="103703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483983" y="2656401"/>
            <a:ext cx="2248859" cy="276999"/>
          </a:xfrm>
          <a:prstGeom prst="rect">
            <a:avLst/>
          </a:prstGeom>
          <a:noFill/>
        </p:spPr>
        <p:txBody>
          <a:bodyPr wrap="square" rtlCol="0">
            <a:spAutoFit/>
          </a:bodyPr>
          <a:lstStyle/>
          <a:p>
            <a:r>
              <a:rPr lang="en-US" sz="1200" dirty="0" smtClean="0"/>
              <a:t>optimum quality output</a:t>
            </a:r>
            <a:endParaRPr lang="en-US" sz="1200" dirty="0"/>
          </a:p>
        </p:txBody>
      </p:sp>
      <p:cxnSp>
        <p:nvCxnSpPr>
          <p:cNvPr id="12" name="Straight Arrow Connector 11"/>
          <p:cNvCxnSpPr>
            <a:endCxn id="9" idx="1"/>
          </p:cNvCxnSpPr>
          <p:nvPr/>
        </p:nvCxnSpPr>
        <p:spPr>
          <a:xfrm flipV="1">
            <a:off x="2808161" y="2794901"/>
            <a:ext cx="675822" cy="5022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37911" y="2374900"/>
            <a:ext cx="6000841" cy="307777"/>
          </a:xfrm>
          <a:prstGeom prst="rect">
            <a:avLst/>
          </a:prstGeom>
          <a:noFill/>
        </p:spPr>
        <p:txBody>
          <a:bodyPr wrap="square" rtlCol="0">
            <a:spAutoFit/>
          </a:bodyPr>
          <a:lstStyle/>
          <a:p>
            <a:r>
              <a:rPr lang="en-US" sz="1400" dirty="0" smtClean="0"/>
              <a:t>Step (Step 1, Step 2, Step 3)</a:t>
            </a:r>
            <a:endParaRPr lang="en-US" sz="1400" dirty="0"/>
          </a:p>
        </p:txBody>
      </p:sp>
      <p:cxnSp>
        <p:nvCxnSpPr>
          <p:cNvPr id="15" name="Straight Arrow Connector 14"/>
          <p:cNvCxnSpPr/>
          <p:nvPr/>
        </p:nvCxnSpPr>
        <p:spPr>
          <a:xfrm flipV="1">
            <a:off x="489389" y="2656401"/>
            <a:ext cx="0" cy="276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713702" y="3169040"/>
            <a:ext cx="163130" cy="24466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600924" y="2506251"/>
            <a:ext cx="2225555" cy="276999"/>
          </a:xfrm>
          <a:prstGeom prst="rect">
            <a:avLst/>
          </a:prstGeom>
          <a:noFill/>
        </p:spPr>
        <p:txBody>
          <a:bodyPr wrap="square" rtlCol="0">
            <a:spAutoFit/>
          </a:bodyPr>
          <a:lstStyle/>
          <a:p>
            <a:r>
              <a:rPr lang="en-US" sz="1200" dirty="0" smtClean="0"/>
              <a:t>To be checked for each product</a:t>
            </a:r>
            <a:endParaRPr lang="en-US" sz="1200" dirty="0"/>
          </a:p>
        </p:txBody>
      </p:sp>
      <p:cxnSp>
        <p:nvCxnSpPr>
          <p:cNvPr id="19" name="Straight Arrow Connector 18"/>
          <p:cNvCxnSpPr>
            <a:stCxn id="16" idx="7"/>
            <a:endCxn id="17" idx="2"/>
          </p:cNvCxnSpPr>
          <p:nvPr/>
        </p:nvCxnSpPr>
        <p:spPr>
          <a:xfrm flipH="1" flipV="1">
            <a:off x="7713702" y="2783250"/>
            <a:ext cx="139240" cy="4216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54829" y="5910943"/>
            <a:ext cx="740908" cy="369332"/>
          </a:xfrm>
          <a:prstGeom prst="rect">
            <a:avLst/>
          </a:prstGeom>
          <a:noFill/>
        </p:spPr>
        <p:txBody>
          <a:bodyPr wrap="none" rtlCol="0">
            <a:spAutoFit/>
          </a:bodyPr>
          <a:lstStyle/>
          <a:p>
            <a:r>
              <a:rPr lang="en-US" dirty="0" smtClean="0">
                <a:solidFill>
                  <a:srgbClr val="00B050"/>
                </a:solidFill>
              </a:rPr>
              <a:t>DONE</a:t>
            </a:r>
            <a:endParaRPr lang="en-US" dirty="0">
              <a:solidFill>
                <a:srgbClr val="00B050"/>
              </a:solidFill>
            </a:endParaRPr>
          </a:p>
        </p:txBody>
      </p:sp>
    </p:spTree>
    <p:extLst>
      <p:ext uri="{BB962C8B-B14F-4D97-AF65-F5344CB8AC3E}">
        <p14:creationId xmlns="" xmlns:p14="http://schemas.microsoft.com/office/powerpoint/2010/main" val="338807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41216"/>
            <a:ext cx="9144000" cy="1923613"/>
          </a:xfrm>
          <a:prstGeom prst="rect">
            <a:avLst/>
          </a:prstGeom>
        </p:spPr>
      </p:pic>
      <p:cxnSp>
        <p:nvCxnSpPr>
          <p:cNvPr id="6" name="Straight Connector 5"/>
          <p:cNvCxnSpPr/>
          <p:nvPr/>
        </p:nvCxnSpPr>
        <p:spPr>
          <a:xfrm>
            <a:off x="1153560" y="2911503"/>
            <a:ext cx="163129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73909" y="2503722"/>
            <a:ext cx="7142749" cy="307777"/>
          </a:xfrm>
          <a:prstGeom prst="rect">
            <a:avLst/>
          </a:prstGeom>
          <a:noFill/>
        </p:spPr>
        <p:txBody>
          <a:bodyPr wrap="square" rtlCol="0">
            <a:spAutoFit/>
          </a:bodyPr>
          <a:lstStyle/>
          <a:p>
            <a:r>
              <a:rPr lang="en-US" sz="1400" dirty="0"/>
              <a:t>c</a:t>
            </a:r>
            <a:r>
              <a:rPr lang="en-US" sz="1400" dirty="0" smtClean="0"/>
              <a:t>heck Yes or No, as applicable for the presence of the name on the bag  </a:t>
            </a:r>
            <a:endParaRPr lang="en-US" sz="1400" dirty="0"/>
          </a:p>
        </p:txBody>
      </p:sp>
      <p:sp>
        <p:nvSpPr>
          <p:cNvPr id="10" name="TextBox 9"/>
          <p:cNvSpPr txBox="1"/>
          <p:nvPr/>
        </p:nvSpPr>
        <p:spPr>
          <a:xfrm>
            <a:off x="1748741" y="3180412"/>
            <a:ext cx="7142749" cy="307777"/>
          </a:xfrm>
          <a:prstGeom prst="rect">
            <a:avLst/>
          </a:prstGeom>
          <a:noFill/>
        </p:spPr>
        <p:txBody>
          <a:bodyPr wrap="square" rtlCol="0">
            <a:spAutoFit/>
          </a:bodyPr>
          <a:lstStyle/>
          <a:p>
            <a:r>
              <a:rPr lang="en-US" sz="1400" dirty="0" smtClean="0"/>
              <a:t>the name on the bag  </a:t>
            </a:r>
            <a:endParaRPr lang="en-US" sz="1400" dirty="0"/>
          </a:p>
        </p:txBody>
      </p:sp>
      <p:cxnSp>
        <p:nvCxnSpPr>
          <p:cNvPr id="12" name="Straight Connector 11"/>
          <p:cNvCxnSpPr/>
          <p:nvPr/>
        </p:nvCxnSpPr>
        <p:spPr>
          <a:xfrm>
            <a:off x="2575118" y="3109568"/>
            <a:ext cx="43112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329280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62000"/>
            <a:ext cx="9144000" cy="5329146"/>
          </a:xfrm>
          <a:prstGeom prst="rect">
            <a:avLst/>
          </a:prstGeom>
        </p:spPr>
      </p:pic>
      <p:cxnSp>
        <p:nvCxnSpPr>
          <p:cNvPr id="5" name="Straight Connector 4"/>
          <p:cNvCxnSpPr/>
          <p:nvPr/>
        </p:nvCxnSpPr>
        <p:spPr>
          <a:xfrm>
            <a:off x="1014657" y="5335833"/>
            <a:ext cx="1631296"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07824" y="4869798"/>
            <a:ext cx="7142749" cy="307777"/>
          </a:xfrm>
          <a:prstGeom prst="rect">
            <a:avLst/>
          </a:prstGeom>
          <a:noFill/>
        </p:spPr>
        <p:txBody>
          <a:bodyPr wrap="square" rtlCol="0">
            <a:spAutoFit/>
          </a:bodyPr>
          <a:lstStyle/>
          <a:p>
            <a:r>
              <a:rPr lang="en-US" sz="1400" dirty="0"/>
              <a:t>c</a:t>
            </a:r>
            <a:r>
              <a:rPr lang="en-US" sz="1400" dirty="0" smtClean="0"/>
              <a:t>heck Yes or No, as applicable for the presence of Logo #1 on the bag</a:t>
            </a:r>
            <a:endParaRPr lang="en-US" sz="1400" dirty="0"/>
          </a:p>
        </p:txBody>
      </p:sp>
      <p:cxnSp>
        <p:nvCxnSpPr>
          <p:cNvPr id="8" name="Straight Connector 7"/>
          <p:cNvCxnSpPr/>
          <p:nvPr/>
        </p:nvCxnSpPr>
        <p:spPr>
          <a:xfrm>
            <a:off x="1014657" y="5510867"/>
            <a:ext cx="151385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645953" y="5326201"/>
            <a:ext cx="4427805" cy="307777"/>
          </a:xfrm>
          <a:prstGeom prst="rect">
            <a:avLst/>
          </a:prstGeom>
          <a:noFill/>
        </p:spPr>
        <p:txBody>
          <a:bodyPr wrap="square" rtlCol="0">
            <a:spAutoFit/>
          </a:bodyPr>
          <a:lstStyle/>
          <a:p>
            <a:r>
              <a:rPr lang="en-US" sz="1400" dirty="0" smtClean="0"/>
              <a:t>enter the country name</a:t>
            </a:r>
            <a:endParaRPr lang="en-US" sz="1400" dirty="0"/>
          </a:p>
        </p:txBody>
      </p:sp>
      <p:cxnSp>
        <p:nvCxnSpPr>
          <p:cNvPr id="13" name="Straight Connector 12"/>
          <p:cNvCxnSpPr/>
          <p:nvPr/>
        </p:nvCxnSpPr>
        <p:spPr>
          <a:xfrm>
            <a:off x="2400336" y="5720583"/>
            <a:ext cx="803997"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355809" y="5547568"/>
            <a:ext cx="3029551" cy="307777"/>
          </a:xfrm>
          <a:prstGeom prst="rect">
            <a:avLst/>
          </a:prstGeom>
          <a:noFill/>
        </p:spPr>
        <p:txBody>
          <a:bodyPr wrap="square" rtlCol="0">
            <a:spAutoFit/>
          </a:bodyPr>
          <a:lstStyle/>
          <a:p>
            <a:r>
              <a:rPr lang="en-US" sz="1400" dirty="0" smtClean="0"/>
              <a:t>the </a:t>
            </a:r>
            <a:r>
              <a:rPr lang="en-US" sz="1400" dirty="0"/>
              <a:t>F</a:t>
            </a:r>
            <a:r>
              <a:rPr lang="en-US" sz="1400" dirty="0" smtClean="0"/>
              <a:t>lag &amp; Logo #1 on the bag </a:t>
            </a:r>
            <a:endParaRPr lang="en-US" sz="1400" dirty="0"/>
          </a:p>
        </p:txBody>
      </p:sp>
    </p:spTree>
    <p:extLst>
      <p:ext uri="{BB962C8B-B14F-4D97-AF65-F5344CB8AC3E}">
        <p14:creationId xmlns="" xmlns:p14="http://schemas.microsoft.com/office/powerpoint/2010/main" val="2072530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870200"/>
            <a:ext cx="9144000" cy="1100186"/>
          </a:xfrm>
          <a:prstGeom prst="rect">
            <a:avLst/>
          </a:prstGeom>
        </p:spPr>
      </p:pic>
      <p:sp>
        <p:nvSpPr>
          <p:cNvPr id="5" name="TextBox 4"/>
          <p:cNvSpPr txBox="1"/>
          <p:nvPr/>
        </p:nvSpPr>
        <p:spPr>
          <a:xfrm>
            <a:off x="1503122" y="2621448"/>
            <a:ext cx="3588853" cy="276999"/>
          </a:xfrm>
          <a:prstGeom prst="rect">
            <a:avLst/>
          </a:prstGeom>
          <a:noFill/>
        </p:spPr>
        <p:txBody>
          <a:bodyPr wrap="square" rtlCol="0">
            <a:spAutoFit/>
          </a:bodyPr>
          <a:lstStyle/>
          <a:p>
            <a:r>
              <a:rPr lang="en-US" sz="1200" dirty="0" smtClean="0"/>
              <a:t>for the placement of the Flag &amp; Logo #1 on the bag</a:t>
            </a:r>
            <a:endParaRPr lang="en-US" sz="1200" dirty="0"/>
          </a:p>
        </p:txBody>
      </p:sp>
      <p:cxnSp>
        <p:nvCxnSpPr>
          <p:cNvPr id="7" name="Straight Connector 6"/>
          <p:cNvCxnSpPr/>
          <p:nvPr/>
        </p:nvCxnSpPr>
        <p:spPr>
          <a:xfrm>
            <a:off x="2411989" y="3308851"/>
            <a:ext cx="96712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768951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Messages and notes</a:t>
            </a:r>
            <a:endParaRPr lang="en-US" dirty="0"/>
          </a:p>
        </p:txBody>
      </p:sp>
      <p:sp>
        <p:nvSpPr>
          <p:cNvPr id="3" name="Content Placeholder 2"/>
          <p:cNvSpPr>
            <a:spLocks noGrp="1"/>
          </p:cNvSpPr>
          <p:nvPr>
            <p:ph idx="1"/>
          </p:nvPr>
        </p:nvSpPr>
        <p:spPr>
          <a:xfrm>
            <a:off x="457200" y="1639182"/>
            <a:ext cx="8229600" cy="4525963"/>
          </a:xfrm>
        </p:spPr>
        <p:txBody>
          <a:bodyPr>
            <a:normAutofit/>
          </a:bodyPr>
          <a:lstStyle/>
          <a:p>
            <a:pPr marL="0" indent="0">
              <a:buNone/>
            </a:pPr>
            <a:r>
              <a:rPr lang="en-US" sz="2000" dirty="0" smtClean="0"/>
              <a:t>On selecting more than the possible number of embroideries:</a:t>
            </a:r>
          </a:p>
          <a:p>
            <a:pPr marL="0" indent="0">
              <a:buNone/>
            </a:pPr>
            <a:r>
              <a:rPr lang="en-US" sz="2000" dirty="0" smtClean="0"/>
              <a:t>Sorry, you can only select __ </a:t>
            </a:r>
            <a:r>
              <a:rPr lang="en-US" sz="2000" dirty="0" err="1" smtClean="0"/>
              <a:t>customised</a:t>
            </a:r>
            <a:r>
              <a:rPr lang="en-US" sz="2000" dirty="0" smtClean="0"/>
              <a:t> embroideries on this product </a:t>
            </a:r>
            <a:r>
              <a:rPr lang="en-US" sz="2000" dirty="0" smtClean="0">
                <a:solidFill>
                  <a:srgbClr val="00B050"/>
                </a:solidFill>
              </a:rPr>
              <a:t>DONE</a:t>
            </a:r>
          </a:p>
          <a:p>
            <a:pPr marL="0" indent="0">
              <a:buNone/>
            </a:pPr>
            <a:endParaRPr lang="en-US" sz="2000" dirty="0"/>
          </a:p>
          <a:p>
            <a:pPr marL="0" indent="0">
              <a:buNone/>
            </a:pPr>
            <a:r>
              <a:rPr lang="en-US" sz="2000" dirty="0" smtClean="0"/>
              <a:t>On entering a quantity less than the minimum order:</a:t>
            </a:r>
          </a:p>
          <a:p>
            <a:pPr marL="0" indent="0">
              <a:buNone/>
            </a:pPr>
            <a:r>
              <a:rPr lang="en-US" sz="2000" dirty="0" smtClean="0"/>
              <a:t>Sorry, the minimum order is ___ </a:t>
            </a:r>
            <a:r>
              <a:rPr lang="en-US" sz="2000" dirty="0" smtClean="0">
                <a:solidFill>
                  <a:srgbClr val="00B050"/>
                </a:solidFill>
              </a:rPr>
              <a:t>DONE</a:t>
            </a:r>
            <a:endParaRPr lang="en-US" sz="2000" dirty="0" smtClean="0">
              <a:solidFill>
                <a:srgbClr val="00B050"/>
              </a:solidFill>
            </a:endParaRPr>
          </a:p>
          <a:p>
            <a:pPr marL="0" indent="0">
              <a:buNone/>
            </a:pPr>
            <a:endParaRPr lang="en-US" sz="2000" dirty="0"/>
          </a:p>
          <a:p>
            <a:pPr marL="0" indent="0">
              <a:buNone/>
            </a:pPr>
            <a:r>
              <a:rPr lang="en-US" sz="2000" dirty="0" smtClean="0"/>
              <a:t>Note to be added where Price on request is mentioned:</a:t>
            </a:r>
          </a:p>
          <a:p>
            <a:pPr marL="0" indent="0">
              <a:buNone/>
            </a:pPr>
            <a:r>
              <a:rPr lang="en-US" sz="2000" dirty="0" smtClean="0"/>
              <a:t> (The price depends on the quantity and the complexity of the embroideries. You will be informed of the price shortly after you place your order.  You will then have the option to confirm or cancel your order.) </a:t>
            </a:r>
            <a:r>
              <a:rPr lang="en-US" sz="2000" dirty="0" smtClean="0">
                <a:solidFill>
                  <a:srgbClr val="00B050"/>
                </a:solidFill>
              </a:rPr>
              <a:t>DONE</a:t>
            </a:r>
            <a:endParaRPr lang="en-US" sz="2000" dirty="0"/>
          </a:p>
        </p:txBody>
      </p:sp>
    </p:spTree>
    <p:extLst>
      <p:ext uri="{BB962C8B-B14F-4D97-AF65-F5344CB8AC3E}">
        <p14:creationId xmlns="" xmlns:p14="http://schemas.microsoft.com/office/powerpoint/2010/main" val="97281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Error Messages in case Yes or no is not selected</a:t>
            </a:r>
            <a:endParaRPr lang="en-US" sz="3200" dirty="0"/>
          </a:p>
        </p:txBody>
      </p:sp>
      <p:sp>
        <p:nvSpPr>
          <p:cNvPr id="3" name="Content Placeholder 2"/>
          <p:cNvSpPr>
            <a:spLocks noGrp="1"/>
          </p:cNvSpPr>
          <p:nvPr>
            <p:ph idx="1"/>
          </p:nvPr>
        </p:nvSpPr>
        <p:spPr>
          <a:xfrm>
            <a:off x="457200" y="1639182"/>
            <a:ext cx="8229600" cy="4525963"/>
          </a:xfrm>
        </p:spPr>
        <p:txBody>
          <a:bodyPr>
            <a:normAutofit/>
          </a:bodyPr>
          <a:lstStyle/>
          <a:p>
            <a:pPr marL="0" indent="0">
              <a:buNone/>
            </a:pPr>
            <a:r>
              <a:rPr lang="en-US" sz="2000" dirty="0" smtClean="0"/>
              <a:t>Please check Yes </a:t>
            </a:r>
            <a:r>
              <a:rPr lang="en-US" sz="2000" dirty="0"/>
              <a:t>or No, as applicable for the presence of </a:t>
            </a:r>
            <a:endParaRPr lang="en-US" sz="2000" dirty="0" smtClean="0"/>
          </a:p>
          <a:p>
            <a:pPr marL="0" indent="0">
              <a:buNone/>
            </a:pPr>
            <a:r>
              <a:rPr lang="en-US" sz="2000" dirty="0" smtClean="0">
                <a:solidFill>
                  <a:srgbClr val="FF0000"/>
                </a:solidFill>
              </a:rPr>
              <a:t>the name</a:t>
            </a:r>
          </a:p>
          <a:p>
            <a:pPr marL="0" indent="0">
              <a:buNone/>
            </a:pPr>
            <a:r>
              <a:rPr lang="en-US" sz="2000" dirty="0" smtClean="0">
                <a:solidFill>
                  <a:srgbClr val="FF0000"/>
                </a:solidFill>
              </a:rPr>
              <a:t>the country flag</a:t>
            </a:r>
          </a:p>
          <a:p>
            <a:pPr marL="0" indent="0">
              <a:buNone/>
            </a:pPr>
            <a:r>
              <a:rPr lang="en-US" sz="2000" dirty="0" smtClean="0">
                <a:solidFill>
                  <a:srgbClr val="FF0000"/>
                </a:solidFill>
              </a:rPr>
              <a:t>the website URL </a:t>
            </a:r>
          </a:p>
          <a:p>
            <a:pPr marL="0" indent="0">
              <a:buNone/>
            </a:pPr>
            <a:r>
              <a:rPr lang="en-US" sz="2000" dirty="0" smtClean="0">
                <a:solidFill>
                  <a:srgbClr val="FF0000"/>
                </a:solidFill>
              </a:rPr>
              <a:t>Logo </a:t>
            </a:r>
            <a:r>
              <a:rPr lang="en-US" sz="2000" dirty="0">
                <a:solidFill>
                  <a:srgbClr val="FF0000"/>
                </a:solidFill>
              </a:rPr>
              <a:t>#</a:t>
            </a:r>
            <a:r>
              <a:rPr lang="en-US" sz="2000" dirty="0" smtClean="0">
                <a:solidFill>
                  <a:srgbClr val="FF0000"/>
                </a:solidFill>
              </a:rPr>
              <a:t>1/#2… </a:t>
            </a:r>
          </a:p>
          <a:p>
            <a:pPr marL="0" indent="0">
              <a:buNone/>
            </a:pPr>
            <a:r>
              <a:rPr lang="en-US" sz="2000" dirty="0" smtClean="0"/>
              <a:t>on </a:t>
            </a:r>
            <a:r>
              <a:rPr lang="en-US" sz="2000" dirty="0"/>
              <a:t>the bag</a:t>
            </a:r>
          </a:p>
          <a:p>
            <a:pPr marL="0" indent="0">
              <a:buNone/>
            </a:pPr>
            <a:endParaRPr lang="en-US" sz="2000" dirty="0"/>
          </a:p>
        </p:txBody>
      </p:sp>
    </p:spTree>
    <p:extLst>
      <p:ext uri="{BB962C8B-B14F-4D97-AF65-F5344CB8AC3E}">
        <p14:creationId xmlns="" xmlns:p14="http://schemas.microsoft.com/office/powerpoint/2010/main" val="2291501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Error Messages in case Yes is selected and no other information is entered</a:t>
            </a:r>
            <a:endParaRPr lang="en-US" sz="3200" dirty="0"/>
          </a:p>
        </p:txBody>
      </p:sp>
      <p:sp>
        <p:nvSpPr>
          <p:cNvPr id="3" name="Content Placeholder 2"/>
          <p:cNvSpPr>
            <a:spLocks noGrp="1"/>
          </p:cNvSpPr>
          <p:nvPr>
            <p:ph idx="1"/>
          </p:nvPr>
        </p:nvSpPr>
        <p:spPr>
          <a:xfrm>
            <a:off x="457200" y="1639182"/>
            <a:ext cx="8229600" cy="4525963"/>
          </a:xfrm>
        </p:spPr>
        <p:txBody>
          <a:bodyPr>
            <a:normAutofit fontScale="92500" lnSpcReduction="10000"/>
          </a:bodyPr>
          <a:lstStyle/>
          <a:p>
            <a:pPr marL="0" indent="0">
              <a:buNone/>
            </a:pPr>
            <a:r>
              <a:rPr lang="en-US" sz="2000" dirty="0" smtClean="0"/>
              <a:t>Please enter</a:t>
            </a:r>
          </a:p>
          <a:p>
            <a:pPr marL="0" indent="0">
              <a:buNone/>
            </a:pPr>
            <a:r>
              <a:rPr lang="en-US" sz="2000" dirty="0" smtClean="0">
                <a:solidFill>
                  <a:srgbClr val="FF0000"/>
                </a:solidFill>
              </a:rPr>
              <a:t>the name</a:t>
            </a:r>
          </a:p>
          <a:p>
            <a:pPr marL="0" indent="0">
              <a:buNone/>
            </a:pPr>
            <a:r>
              <a:rPr lang="en-US" sz="2000" dirty="0" smtClean="0">
                <a:solidFill>
                  <a:srgbClr val="FF0000"/>
                </a:solidFill>
              </a:rPr>
              <a:t>the country name</a:t>
            </a:r>
          </a:p>
          <a:p>
            <a:pPr marL="0" indent="0">
              <a:buNone/>
            </a:pPr>
            <a:r>
              <a:rPr lang="en-US" sz="2000" dirty="0" smtClean="0">
                <a:solidFill>
                  <a:srgbClr val="FF0000"/>
                </a:solidFill>
              </a:rPr>
              <a:t>the website URL </a:t>
            </a:r>
          </a:p>
          <a:p>
            <a:pPr marL="0" indent="0">
              <a:buNone/>
            </a:pPr>
            <a:endParaRPr lang="en-US" sz="2000" dirty="0" smtClean="0"/>
          </a:p>
          <a:p>
            <a:pPr marL="0" indent="0">
              <a:buNone/>
            </a:pPr>
            <a:r>
              <a:rPr lang="en-US" sz="2000" dirty="0"/>
              <a:t>Please </a:t>
            </a:r>
            <a:r>
              <a:rPr lang="en-US" sz="2000" dirty="0" smtClean="0"/>
              <a:t>upload</a:t>
            </a:r>
            <a:endParaRPr lang="en-US" sz="2000" dirty="0"/>
          </a:p>
          <a:p>
            <a:pPr marL="0" indent="0">
              <a:buNone/>
            </a:pPr>
            <a:r>
              <a:rPr lang="en-US" sz="2000" dirty="0">
                <a:solidFill>
                  <a:srgbClr val="FF0000"/>
                </a:solidFill>
              </a:rPr>
              <a:t>Logo #1/#2… </a:t>
            </a:r>
            <a:endParaRPr lang="en-US" sz="2000" dirty="0" smtClean="0">
              <a:solidFill>
                <a:srgbClr val="FF0000"/>
              </a:solidFill>
            </a:endParaRPr>
          </a:p>
          <a:p>
            <a:pPr marL="0" indent="0">
              <a:buNone/>
            </a:pPr>
            <a:endParaRPr lang="en-US" sz="2000" dirty="0">
              <a:solidFill>
                <a:srgbClr val="FF0000"/>
              </a:solidFill>
            </a:endParaRPr>
          </a:p>
          <a:p>
            <a:pPr marL="0" indent="0">
              <a:buNone/>
            </a:pPr>
            <a:r>
              <a:rPr lang="en-US" sz="2000" dirty="0" smtClean="0"/>
              <a:t>Please provide a position for </a:t>
            </a:r>
          </a:p>
          <a:p>
            <a:pPr marL="0" indent="0">
              <a:buNone/>
            </a:pPr>
            <a:r>
              <a:rPr lang="en-US" sz="2000" dirty="0">
                <a:solidFill>
                  <a:srgbClr val="FF0000"/>
                </a:solidFill>
              </a:rPr>
              <a:t>the name</a:t>
            </a:r>
          </a:p>
          <a:p>
            <a:pPr marL="0" indent="0">
              <a:buNone/>
            </a:pPr>
            <a:r>
              <a:rPr lang="en-US" sz="2000" dirty="0">
                <a:solidFill>
                  <a:srgbClr val="FF0000"/>
                </a:solidFill>
              </a:rPr>
              <a:t>the country </a:t>
            </a:r>
            <a:r>
              <a:rPr lang="en-US" sz="2000" dirty="0" smtClean="0">
                <a:solidFill>
                  <a:srgbClr val="FF0000"/>
                </a:solidFill>
              </a:rPr>
              <a:t>flag</a:t>
            </a:r>
            <a:endParaRPr lang="en-US" sz="2000" dirty="0">
              <a:solidFill>
                <a:srgbClr val="FF0000"/>
              </a:solidFill>
            </a:endParaRPr>
          </a:p>
          <a:p>
            <a:pPr marL="0" indent="0">
              <a:buNone/>
            </a:pPr>
            <a:r>
              <a:rPr lang="en-US" sz="2000" dirty="0">
                <a:solidFill>
                  <a:srgbClr val="FF0000"/>
                </a:solidFill>
              </a:rPr>
              <a:t>the website URL </a:t>
            </a:r>
            <a:endParaRPr lang="en-US" sz="2000" dirty="0" smtClean="0">
              <a:solidFill>
                <a:srgbClr val="FF0000"/>
              </a:solidFill>
            </a:endParaRPr>
          </a:p>
          <a:p>
            <a:pPr marL="0" indent="0">
              <a:buNone/>
            </a:pPr>
            <a:r>
              <a:rPr lang="en-US" sz="2000" dirty="0">
                <a:solidFill>
                  <a:srgbClr val="FF0000"/>
                </a:solidFill>
              </a:rPr>
              <a:t>Logo #1/#2… </a:t>
            </a:r>
            <a:endParaRPr lang="en-US" sz="2000" dirty="0" smtClean="0">
              <a:solidFill>
                <a:srgbClr val="FF0000"/>
              </a:solidFill>
            </a:endParaRPr>
          </a:p>
          <a:p>
            <a:pPr marL="0" indent="0">
              <a:buNone/>
            </a:pPr>
            <a:r>
              <a:rPr lang="en-US" sz="2000" dirty="0" smtClean="0">
                <a:solidFill>
                  <a:srgbClr val="000000"/>
                </a:solidFill>
              </a:rPr>
              <a:t>on the bag</a:t>
            </a:r>
            <a:endParaRPr lang="en-US" sz="2000" dirty="0">
              <a:solidFill>
                <a:srgbClr val="000000"/>
              </a:solidFill>
            </a:endParaRPr>
          </a:p>
          <a:p>
            <a:pPr marL="0" indent="0">
              <a:buNone/>
            </a:pPr>
            <a:endParaRPr lang="en-US" sz="2000" dirty="0">
              <a:solidFill>
                <a:srgbClr val="FF0000"/>
              </a:solidFill>
            </a:endParaRPr>
          </a:p>
          <a:p>
            <a:pPr marL="0" indent="0">
              <a:buNone/>
            </a:pPr>
            <a:endParaRPr lang="en-US" sz="2000" dirty="0">
              <a:solidFill>
                <a:srgbClr val="FF0000"/>
              </a:solidFill>
            </a:endParaRPr>
          </a:p>
          <a:p>
            <a:pPr marL="0" indent="0">
              <a:buNone/>
            </a:pPr>
            <a:endParaRPr lang="en-US" sz="2000" dirty="0"/>
          </a:p>
        </p:txBody>
      </p:sp>
    </p:spTree>
    <p:extLst>
      <p:ext uri="{BB962C8B-B14F-4D97-AF65-F5344CB8AC3E}">
        <p14:creationId xmlns="" xmlns:p14="http://schemas.microsoft.com/office/powerpoint/2010/main" val="3862941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In case of a position conflict (this should not appear if the user has exceeded the max no. of embroideries)</a:t>
            </a:r>
            <a:endParaRPr lang="en-US" sz="3200" dirty="0"/>
          </a:p>
        </p:txBody>
      </p:sp>
      <p:sp>
        <p:nvSpPr>
          <p:cNvPr id="3" name="Content Placeholder 2"/>
          <p:cNvSpPr>
            <a:spLocks noGrp="1"/>
          </p:cNvSpPr>
          <p:nvPr>
            <p:ph idx="1"/>
          </p:nvPr>
        </p:nvSpPr>
        <p:spPr>
          <a:xfrm>
            <a:off x="457200" y="1639182"/>
            <a:ext cx="8229600" cy="4525963"/>
          </a:xfrm>
        </p:spPr>
        <p:txBody>
          <a:bodyPr>
            <a:normAutofit/>
          </a:bodyPr>
          <a:lstStyle/>
          <a:p>
            <a:pPr marL="0" indent="0">
              <a:buNone/>
            </a:pPr>
            <a:r>
              <a:rPr lang="en-US" sz="2000" dirty="0" smtClean="0"/>
              <a:t>There was a position conflict for the placement of</a:t>
            </a:r>
          </a:p>
          <a:p>
            <a:pPr marL="0" indent="0">
              <a:buNone/>
            </a:pPr>
            <a:r>
              <a:rPr lang="en-US" sz="2000" dirty="0" smtClean="0">
                <a:solidFill>
                  <a:srgbClr val="FF0000"/>
                </a:solidFill>
              </a:rPr>
              <a:t>the name &amp;/</a:t>
            </a:r>
            <a:endParaRPr lang="en-US" sz="2000" dirty="0">
              <a:solidFill>
                <a:srgbClr val="FF0000"/>
              </a:solidFill>
            </a:endParaRPr>
          </a:p>
          <a:p>
            <a:pPr marL="0" indent="0">
              <a:buNone/>
            </a:pPr>
            <a:r>
              <a:rPr lang="en-US" sz="2000" dirty="0" smtClean="0">
                <a:solidFill>
                  <a:srgbClr val="FF0000"/>
                </a:solidFill>
              </a:rPr>
              <a:t>the country flag &amp;/</a:t>
            </a:r>
          </a:p>
          <a:p>
            <a:pPr marL="0" indent="0">
              <a:buNone/>
            </a:pPr>
            <a:r>
              <a:rPr lang="en-US" sz="2000" dirty="0" smtClean="0">
                <a:solidFill>
                  <a:srgbClr val="FF0000"/>
                </a:solidFill>
              </a:rPr>
              <a:t>the website URL&amp;/</a:t>
            </a:r>
          </a:p>
          <a:p>
            <a:pPr marL="0" indent="0">
              <a:buNone/>
            </a:pPr>
            <a:r>
              <a:rPr lang="en-US" sz="2000" dirty="0" smtClean="0">
                <a:solidFill>
                  <a:srgbClr val="FF0000"/>
                </a:solidFill>
              </a:rPr>
              <a:t>Logo #1/</a:t>
            </a:r>
          </a:p>
          <a:p>
            <a:pPr marL="0" indent="0">
              <a:buNone/>
            </a:pPr>
            <a:r>
              <a:rPr lang="en-US" sz="2000" dirty="0" smtClean="0">
                <a:solidFill>
                  <a:srgbClr val="FF0000"/>
                </a:solidFill>
              </a:rPr>
              <a:t>Logo #2/….</a:t>
            </a:r>
            <a:endParaRPr lang="en-US" sz="2000" dirty="0">
              <a:solidFill>
                <a:srgbClr val="FF0000"/>
              </a:solidFill>
            </a:endParaRPr>
          </a:p>
          <a:p>
            <a:pPr marL="0" indent="0">
              <a:buNone/>
            </a:pPr>
            <a:r>
              <a:rPr lang="en-US" sz="2000" dirty="0" smtClean="0"/>
              <a:t>on the bag </a:t>
            </a:r>
          </a:p>
          <a:p>
            <a:pPr marL="0" indent="0">
              <a:buNone/>
            </a:pPr>
            <a:endParaRPr lang="en-US" sz="2000" dirty="0">
              <a:solidFill>
                <a:srgbClr val="000000"/>
              </a:solidFill>
            </a:endParaRPr>
          </a:p>
          <a:p>
            <a:pPr marL="0" indent="0">
              <a:buNone/>
            </a:pPr>
            <a:endParaRPr lang="en-US" sz="2000" dirty="0">
              <a:solidFill>
                <a:srgbClr val="FF0000"/>
              </a:solidFill>
            </a:endParaRPr>
          </a:p>
          <a:p>
            <a:pPr marL="0" indent="0">
              <a:buNone/>
            </a:pPr>
            <a:endParaRPr lang="en-US" sz="2000" dirty="0">
              <a:solidFill>
                <a:srgbClr val="FF0000"/>
              </a:solidFill>
            </a:endParaRPr>
          </a:p>
          <a:p>
            <a:pPr marL="0" indent="0">
              <a:buNone/>
            </a:pPr>
            <a:endParaRPr lang="en-US" sz="2000" dirty="0"/>
          </a:p>
        </p:txBody>
      </p:sp>
    </p:spTree>
    <p:extLst>
      <p:ext uri="{BB962C8B-B14F-4D97-AF65-F5344CB8AC3E}">
        <p14:creationId xmlns="" xmlns:p14="http://schemas.microsoft.com/office/powerpoint/2010/main" val="299025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00200"/>
            <a:ext cx="9144000" cy="3657600"/>
          </a:xfrm>
          <a:prstGeom prst="rect">
            <a:avLst/>
          </a:prstGeom>
        </p:spPr>
      </p:pic>
      <p:sp>
        <p:nvSpPr>
          <p:cNvPr id="5" name="TextBox 4"/>
          <p:cNvSpPr txBox="1"/>
          <p:nvPr/>
        </p:nvSpPr>
        <p:spPr>
          <a:xfrm>
            <a:off x="4704543" y="1968999"/>
            <a:ext cx="4439457" cy="307777"/>
          </a:xfrm>
          <a:prstGeom prst="rect">
            <a:avLst/>
          </a:prstGeom>
          <a:noFill/>
          <a:ln>
            <a:solidFill>
              <a:srgbClr val="FF0000"/>
            </a:solidFill>
          </a:ln>
        </p:spPr>
        <p:txBody>
          <a:bodyPr wrap="square" rtlCol="0">
            <a:spAutoFit/>
          </a:bodyPr>
          <a:lstStyle/>
          <a:p>
            <a:r>
              <a:rPr lang="en-US" sz="1400" dirty="0" smtClean="0">
                <a:solidFill>
                  <a:srgbClr val="FF0000"/>
                </a:solidFill>
              </a:rPr>
              <a:t>Forgot your password? We’ll email it to you </a:t>
            </a:r>
            <a:endParaRPr lang="en-US" sz="1400" dirty="0">
              <a:solidFill>
                <a:srgbClr val="FF0000"/>
              </a:solidFill>
            </a:endParaRPr>
          </a:p>
        </p:txBody>
      </p:sp>
      <p:sp>
        <p:nvSpPr>
          <p:cNvPr id="6" name="TextBox 5"/>
          <p:cNvSpPr txBox="1"/>
          <p:nvPr/>
        </p:nvSpPr>
        <p:spPr>
          <a:xfrm>
            <a:off x="4701630" y="827213"/>
            <a:ext cx="1374950" cy="369332"/>
          </a:xfrm>
          <a:prstGeom prst="rect">
            <a:avLst/>
          </a:prstGeom>
          <a:noFill/>
        </p:spPr>
        <p:txBody>
          <a:bodyPr wrap="square" rtlCol="0">
            <a:spAutoFit/>
          </a:bodyPr>
          <a:lstStyle/>
          <a:p>
            <a:r>
              <a:rPr lang="en-US" dirty="0" smtClean="0"/>
              <a:t>Add</a:t>
            </a:r>
            <a:endParaRPr lang="en-US" dirty="0"/>
          </a:p>
        </p:txBody>
      </p:sp>
      <p:cxnSp>
        <p:nvCxnSpPr>
          <p:cNvPr id="8" name="Straight Arrow Connector 7"/>
          <p:cNvCxnSpPr>
            <a:stCxn id="6" idx="2"/>
          </p:cNvCxnSpPr>
          <p:nvPr/>
        </p:nvCxnSpPr>
        <p:spPr>
          <a:xfrm>
            <a:off x="5389105" y="1196545"/>
            <a:ext cx="687475" cy="8540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97629" y="5943600"/>
            <a:ext cx="762000" cy="369332"/>
          </a:xfrm>
          <a:prstGeom prst="rect">
            <a:avLst/>
          </a:prstGeom>
          <a:noFill/>
        </p:spPr>
        <p:txBody>
          <a:bodyPr wrap="square" rtlCol="0">
            <a:spAutoFit/>
          </a:bodyPr>
          <a:lstStyle/>
          <a:p>
            <a:r>
              <a:rPr lang="en-US" dirty="0" smtClean="0">
                <a:solidFill>
                  <a:srgbClr val="00B050"/>
                </a:solidFill>
              </a:rPr>
              <a:t>DONE</a:t>
            </a:r>
            <a:endParaRPr lang="en-US" dirty="0">
              <a:solidFill>
                <a:srgbClr val="00B050"/>
              </a:solidFill>
            </a:endParaRPr>
          </a:p>
        </p:txBody>
      </p:sp>
    </p:spTree>
    <p:extLst>
      <p:ext uri="{BB962C8B-B14F-4D97-AF65-F5344CB8AC3E}">
        <p14:creationId xmlns="" xmlns:p14="http://schemas.microsoft.com/office/powerpoint/2010/main" val="1331922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77900" y="0"/>
            <a:ext cx="7174838" cy="6858000"/>
          </a:xfrm>
          <a:prstGeom prst="rect">
            <a:avLst/>
          </a:prstGeom>
        </p:spPr>
      </p:pic>
      <p:sp>
        <p:nvSpPr>
          <p:cNvPr id="6" name="Oval 5"/>
          <p:cNvSpPr/>
          <p:nvPr/>
        </p:nvSpPr>
        <p:spPr>
          <a:xfrm>
            <a:off x="2143990" y="3739933"/>
            <a:ext cx="1305037" cy="26797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449027" y="3704980"/>
            <a:ext cx="3647113" cy="276999"/>
          </a:xfrm>
          <a:prstGeom prst="rect">
            <a:avLst/>
          </a:prstGeom>
          <a:noFill/>
        </p:spPr>
        <p:txBody>
          <a:bodyPr wrap="square" rtlCol="0">
            <a:spAutoFit/>
          </a:bodyPr>
          <a:lstStyle/>
          <a:p>
            <a:r>
              <a:rPr lang="en-US" sz="1200" dirty="0" smtClean="0">
                <a:solidFill>
                  <a:srgbClr val="008000"/>
                </a:solidFill>
              </a:rPr>
              <a:t>(We will get back to you shortly on this)</a:t>
            </a:r>
            <a:endParaRPr lang="en-US" sz="1200" dirty="0">
              <a:solidFill>
                <a:srgbClr val="008000"/>
              </a:solidFill>
            </a:endParaRPr>
          </a:p>
        </p:txBody>
      </p:sp>
      <p:sp>
        <p:nvSpPr>
          <p:cNvPr id="8" name="Oval 7"/>
          <p:cNvSpPr/>
          <p:nvPr/>
        </p:nvSpPr>
        <p:spPr>
          <a:xfrm>
            <a:off x="2143990" y="3576821"/>
            <a:ext cx="302955" cy="1747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36216" y="3496574"/>
            <a:ext cx="3647113" cy="276999"/>
          </a:xfrm>
          <a:prstGeom prst="rect">
            <a:avLst/>
          </a:prstGeom>
          <a:noFill/>
        </p:spPr>
        <p:txBody>
          <a:bodyPr wrap="square" rtlCol="0">
            <a:spAutoFit/>
          </a:bodyPr>
          <a:lstStyle/>
          <a:p>
            <a:r>
              <a:rPr lang="en-US" sz="1200" dirty="0" smtClean="0">
                <a:solidFill>
                  <a:srgbClr val="FF0000"/>
                </a:solidFill>
              </a:rPr>
              <a:t>This should be in bold as well</a:t>
            </a:r>
            <a:endParaRPr lang="en-US" sz="1200" dirty="0">
              <a:solidFill>
                <a:srgbClr val="FF0000"/>
              </a:solidFill>
            </a:endParaRPr>
          </a:p>
        </p:txBody>
      </p:sp>
      <p:sp>
        <p:nvSpPr>
          <p:cNvPr id="10" name="TextBox 9"/>
          <p:cNvSpPr txBox="1"/>
          <p:nvPr/>
        </p:nvSpPr>
        <p:spPr>
          <a:xfrm>
            <a:off x="4742412" y="2097159"/>
            <a:ext cx="2714944" cy="523220"/>
          </a:xfrm>
          <a:prstGeom prst="rect">
            <a:avLst/>
          </a:prstGeom>
          <a:noFill/>
        </p:spPr>
        <p:txBody>
          <a:bodyPr wrap="square" rtlCol="0">
            <a:spAutoFit/>
          </a:bodyPr>
          <a:lstStyle/>
          <a:p>
            <a:r>
              <a:rPr lang="en-US" sz="1400" dirty="0" smtClean="0">
                <a:solidFill>
                  <a:srgbClr val="FF0000"/>
                </a:solidFill>
              </a:rPr>
              <a:t>In case of price on request, please add the copy that I’ve put in green</a:t>
            </a:r>
            <a:endParaRPr lang="en-US" sz="1400" dirty="0">
              <a:solidFill>
                <a:srgbClr val="FF0000"/>
              </a:solidFill>
            </a:endParaRPr>
          </a:p>
        </p:txBody>
      </p:sp>
      <p:sp>
        <p:nvSpPr>
          <p:cNvPr id="11" name="TextBox 10"/>
          <p:cNvSpPr txBox="1"/>
          <p:nvPr/>
        </p:nvSpPr>
        <p:spPr>
          <a:xfrm>
            <a:off x="4637545" y="4031204"/>
            <a:ext cx="2924682" cy="261610"/>
          </a:xfrm>
          <a:prstGeom prst="rect">
            <a:avLst/>
          </a:prstGeom>
          <a:noFill/>
        </p:spPr>
        <p:txBody>
          <a:bodyPr wrap="square" rtlCol="0">
            <a:spAutoFit/>
          </a:bodyPr>
          <a:lstStyle/>
          <a:p>
            <a:r>
              <a:rPr lang="en-US" sz="1100" dirty="0">
                <a:solidFill>
                  <a:srgbClr val="008000"/>
                </a:solidFill>
              </a:rPr>
              <a:t>f</a:t>
            </a:r>
            <a:r>
              <a:rPr lang="en-US" sz="1100" dirty="0" smtClean="0">
                <a:solidFill>
                  <a:srgbClr val="008000"/>
                </a:solidFill>
              </a:rPr>
              <a:t>rom the day you confirm your order. </a:t>
            </a:r>
            <a:endParaRPr lang="en-US" sz="1100" dirty="0">
              <a:solidFill>
                <a:srgbClr val="008000"/>
              </a:solidFill>
            </a:endParaRPr>
          </a:p>
        </p:txBody>
      </p:sp>
      <p:cxnSp>
        <p:nvCxnSpPr>
          <p:cNvPr id="13" name="Straight Connector 12"/>
          <p:cNvCxnSpPr/>
          <p:nvPr/>
        </p:nvCxnSpPr>
        <p:spPr>
          <a:xfrm>
            <a:off x="4835629" y="4438986"/>
            <a:ext cx="1247700" cy="11651"/>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245535" y="4292814"/>
            <a:ext cx="2633379" cy="415498"/>
          </a:xfrm>
          <a:prstGeom prst="rect">
            <a:avLst/>
          </a:prstGeom>
          <a:noFill/>
        </p:spPr>
        <p:txBody>
          <a:bodyPr wrap="square" rtlCol="0">
            <a:spAutoFit/>
          </a:bodyPr>
          <a:lstStyle/>
          <a:p>
            <a:r>
              <a:rPr lang="en-US" sz="1050" dirty="0" smtClean="0">
                <a:solidFill>
                  <a:srgbClr val="008000"/>
                </a:solidFill>
              </a:rPr>
              <a:t>after </a:t>
            </a:r>
            <a:r>
              <a:rPr lang="en-US" sz="1050" dirty="0" smtClean="0">
                <a:solidFill>
                  <a:srgbClr val="008000"/>
                </a:solidFill>
              </a:rPr>
              <a:t>we receive your confirmation on </a:t>
            </a:r>
            <a:r>
              <a:rPr lang="en-US" sz="1050" dirty="0" err="1" smtClean="0">
                <a:solidFill>
                  <a:srgbClr val="008000"/>
                </a:solidFill>
              </a:rPr>
              <a:t>tshortly</a:t>
            </a:r>
            <a:r>
              <a:rPr lang="en-US" sz="1050" dirty="0" smtClean="0">
                <a:solidFill>
                  <a:srgbClr val="008000"/>
                </a:solidFill>
              </a:rPr>
              <a:t> he </a:t>
            </a:r>
            <a:r>
              <a:rPr lang="en-US" sz="1050" dirty="0" smtClean="0">
                <a:solidFill>
                  <a:srgbClr val="008000"/>
                </a:solidFill>
              </a:rPr>
              <a:t>price</a:t>
            </a:r>
            <a:endParaRPr lang="en-US" sz="1050" dirty="0">
              <a:solidFill>
                <a:srgbClr val="008000"/>
              </a:solidFill>
            </a:endParaRPr>
          </a:p>
        </p:txBody>
      </p:sp>
      <p:cxnSp>
        <p:nvCxnSpPr>
          <p:cNvPr id="16" name="Straight Arrow Connector 15"/>
          <p:cNvCxnSpPr/>
          <p:nvPr/>
        </p:nvCxnSpPr>
        <p:spPr>
          <a:xfrm>
            <a:off x="5057019" y="4870068"/>
            <a:ext cx="186434" cy="652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812324" y="5475914"/>
            <a:ext cx="1584688" cy="276999"/>
          </a:xfrm>
          <a:prstGeom prst="rect">
            <a:avLst/>
          </a:prstGeom>
          <a:noFill/>
        </p:spPr>
        <p:txBody>
          <a:bodyPr wrap="square" rtlCol="0">
            <a:spAutoFit/>
          </a:bodyPr>
          <a:lstStyle/>
          <a:p>
            <a:r>
              <a:rPr lang="en-US" sz="1200" dirty="0" smtClean="0">
                <a:solidFill>
                  <a:srgbClr val="FF0000"/>
                </a:solidFill>
              </a:rPr>
              <a:t>add space</a:t>
            </a:r>
            <a:endParaRPr lang="en-US" sz="1200" dirty="0">
              <a:solidFill>
                <a:srgbClr val="FF0000"/>
              </a:solidFill>
            </a:endParaRPr>
          </a:p>
        </p:txBody>
      </p:sp>
      <p:sp>
        <p:nvSpPr>
          <p:cNvPr id="15" name="TextBox 14"/>
          <p:cNvSpPr txBox="1"/>
          <p:nvPr/>
        </p:nvSpPr>
        <p:spPr>
          <a:xfrm>
            <a:off x="4637545" y="5976257"/>
            <a:ext cx="740908" cy="369332"/>
          </a:xfrm>
          <a:prstGeom prst="rect">
            <a:avLst/>
          </a:prstGeom>
          <a:noFill/>
        </p:spPr>
        <p:txBody>
          <a:bodyPr wrap="none" rtlCol="0">
            <a:spAutoFit/>
          </a:bodyPr>
          <a:lstStyle/>
          <a:p>
            <a:r>
              <a:rPr lang="en-US" dirty="0" smtClean="0">
                <a:solidFill>
                  <a:srgbClr val="00B050"/>
                </a:solidFill>
              </a:rPr>
              <a:t>DONE</a:t>
            </a:r>
            <a:endParaRPr lang="en-US" dirty="0">
              <a:solidFill>
                <a:srgbClr val="00B050"/>
              </a:solidFill>
            </a:endParaRPr>
          </a:p>
        </p:txBody>
      </p:sp>
    </p:spTree>
    <p:extLst>
      <p:ext uri="{BB962C8B-B14F-4D97-AF65-F5344CB8AC3E}">
        <p14:creationId xmlns="" xmlns:p14="http://schemas.microsoft.com/office/powerpoint/2010/main" val="2375932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28800"/>
            <a:ext cx="9144000" cy="3184718"/>
          </a:xfrm>
          <a:prstGeom prst="rect">
            <a:avLst/>
          </a:prstGeom>
        </p:spPr>
      </p:pic>
      <p:cxnSp>
        <p:nvCxnSpPr>
          <p:cNvPr id="6" name="Straight Connector 5"/>
          <p:cNvCxnSpPr/>
          <p:nvPr/>
        </p:nvCxnSpPr>
        <p:spPr>
          <a:xfrm>
            <a:off x="4905542" y="2959324"/>
            <a:ext cx="142155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777369" y="3087484"/>
            <a:ext cx="3215984" cy="307777"/>
          </a:xfrm>
          <a:prstGeom prst="rect">
            <a:avLst/>
          </a:prstGeom>
          <a:noFill/>
        </p:spPr>
        <p:txBody>
          <a:bodyPr wrap="square" rtlCol="0">
            <a:spAutoFit/>
          </a:bodyPr>
          <a:lstStyle/>
          <a:p>
            <a:r>
              <a:rPr lang="en-US" sz="1400" dirty="0" smtClean="0"/>
              <a:t>email ID with the order summary</a:t>
            </a:r>
            <a:endParaRPr lang="en-US" sz="1400" dirty="0"/>
          </a:p>
        </p:txBody>
      </p:sp>
      <p:cxnSp>
        <p:nvCxnSpPr>
          <p:cNvPr id="9" name="Straight Connector 8"/>
          <p:cNvCxnSpPr/>
          <p:nvPr/>
        </p:nvCxnSpPr>
        <p:spPr>
          <a:xfrm>
            <a:off x="2120686" y="2947673"/>
            <a:ext cx="372867"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782774" y="3087484"/>
            <a:ext cx="1759470" cy="307777"/>
          </a:xfrm>
          <a:prstGeom prst="rect">
            <a:avLst/>
          </a:prstGeom>
          <a:noFill/>
        </p:spPr>
        <p:txBody>
          <a:bodyPr wrap="square" rtlCol="0">
            <a:spAutoFit/>
          </a:bodyPr>
          <a:lstStyle/>
          <a:p>
            <a:r>
              <a:rPr lang="en-US" sz="1400" dirty="0" smtClean="0"/>
              <a:t>successfully placed</a:t>
            </a:r>
            <a:endParaRPr lang="en-US" sz="1400" dirty="0"/>
          </a:p>
        </p:txBody>
      </p:sp>
      <p:sp>
        <p:nvSpPr>
          <p:cNvPr id="8" name="TextBox 7"/>
          <p:cNvSpPr txBox="1"/>
          <p:nvPr/>
        </p:nvSpPr>
        <p:spPr>
          <a:xfrm>
            <a:off x="3058886" y="5704114"/>
            <a:ext cx="740908" cy="369332"/>
          </a:xfrm>
          <a:prstGeom prst="rect">
            <a:avLst/>
          </a:prstGeom>
          <a:noFill/>
        </p:spPr>
        <p:txBody>
          <a:bodyPr wrap="none" rtlCol="0">
            <a:spAutoFit/>
          </a:bodyPr>
          <a:lstStyle/>
          <a:p>
            <a:r>
              <a:rPr lang="en-US" dirty="0" smtClean="0">
                <a:solidFill>
                  <a:srgbClr val="00B050"/>
                </a:solidFill>
              </a:rPr>
              <a:t>DONE</a:t>
            </a:r>
            <a:endParaRPr lang="en-US" dirty="0">
              <a:solidFill>
                <a:srgbClr val="00B050"/>
              </a:solidFill>
            </a:endParaRPr>
          </a:p>
        </p:txBody>
      </p:sp>
    </p:spTree>
    <p:extLst>
      <p:ext uri="{BB962C8B-B14F-4D97-AF65-F5344CB8AC3E}">
        <p14:creationId xmlns="" xmlns:p14="http://schemas.microsoft.com/office/powerpoint/2010/main" val="1896526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56146" y="13670"/>
            <a:ext cx="4759985" cy="638519"/>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200" b="1" dirty="0" smtClean="0"/>
              <a:t>Share by email</a:t>
            </a:r>
          </a:p>
          <a:p>
            <a:r>
              <a:rPr lang="en-US" sz="1200" b="1" dirty="0" smtClean="0"/>
              <a:t>From: </a:t>
            </a:r>
            <a:r>
              <a:rPr lang="en-US" sz="1200" b="1" dirty="0" err="1" smtClean="0"/>
              <a:t>info@golfessentials.in</a:t>
            </a:r>
            <a:r>
              <a:rPr lang="en-US" sz="1200" dirty="0" smtClean="0"/>
              <a:t/>
            </a:r>
            <a:br>
              <a:rPr lang="en-US" sz="1200" dirty="0" smtClean="0"/>
            </a:br>
            <a:r>
              <a:rPr lang="en-US" sz="1200" dirty="0" smtClean="0"/>
              <a:t>Subject: __ wants you to see this item at </a:t>
            </a:r>
            <a:r>
              <a:rPr lang="en-US" sz="1200" dirty="0" err="1" smtClean="0"/>
              <a:t>golfessentials.in</a:t>
            </a:r>
            <a:endParaRPr lang="en-US" sz="1200" dirty="0"/>
          </a:p>
        </p:txBody>
      </p:sp>
      <p:pic>
        <p:nvPicPr>
          <p:cNvPr id="3" name="Picture 2"/>
          <p:cNvPicPr>
            <a:picLocks noChangeAspect="1"/>
          </p:cNvPicPr>
          <p:nvPr/>
        </p:nvPicPr>
        <p:blipFill>
          <a:blip r:embed="rId2"/>
          <a:stretch>
            <a:fillRect/>
          </a:stretch>
        </p:blipFill>
        <p:spPr>
          <a:xfrm>
            <a:off x="0" y="1028700"/>
            <a:ext cx="9144000" cy="4786792"/>
          </a:xfrm>
          <a:prstGeom prst="rect">
            <a:avLst/>
          </a:prstGeom>
        </p:spPr>
      </p:pic>
      <p:sp>
        <p:nvSpPr>
          <p:cNvPr id="7" name="TextBox 6"/>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 xmlns:p14="http://schemas.microsoft.com/office/powerpoint/2010/main" val="1568593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222" y="446235"/>
            <a:ext cx="8580544" cy="2585323"/>
          </a:xfrm>
          <a:prstGeom prst="rect">
            <a:avLst/>
          </a:prstGeom>
          <a:noFill/>
        </p:spPr>
        <p:txBody>
          <a:bodyPr wrap="square" rtlCol="0">
            <a:spAutoFit/>
          </a:bodyPr>
          <a:lstStyle/>
          <a:p>
            <a:r>
              <a:rPr lang="en-US" dirty="0" smtClean="0"/>
              <a:t>Emails yet to be worked on/pending review</a:t>
            </a:r>
          </a:p>
          <a:p>
            <a:endParaRPr lang="en-US" dirty="0">
              <a:solidFill>
                <a:schemeClr val="accent1"/>
              </a:solidFill>
            </a:endParaRPr>
          </a:p>
          <a:p>
            <a:pPr marL="285750" indent="-285750">
              <a:buFontTx/>
              <a:buChar char="-"/>
            </a:pPr>
            <a:r>
              <a:rPr lang="en-US" dirty="0" smtClean="0">
                <a:solidFill>
                  <a:schemeClr val="accent1"/>
                </a:solidFill>
                <a:ea typeface="Calibri"/>
                <a:cs typeface="Calibri"/>
              </a:rPr>
              <a:t>Confirmation of availability</a:t>
            </a:r>
          </a:p>
          <a:p>
            <a:pPr marL="285750" indent="-285750">
              <a:buFontTx/>
              <a:buChar char="-"/>
            </a:pPr>
            <a:r>
              <a:rPr lang="en-US" dirty="0" smtClean="0">
                <a:solidFill>
                  <a:schemeClr val="accent1"/>
                </a:solidFill>
                <a:ea typeface="Calibri"/>
                <a:cs typeface="Calibri"/>
              </a:rPr>
              <a:t>On dispatching products</a:t>
            </a:r>
          </a:p>
          <a:p>
            <a:pPr marL="285750" indent="-285750">
              <a:buFontTx/>
              <a:buChar char="-"/>
            </a:pPr>
            <a:r>
              <a:rPr lang="en-US" dirty="0" smtClean="0">
                <a:solidFill>
                  <a:schemeClr val="accent3"/>
                </a:solidFill>
                <a:ea typeface="Calibri"/>
                <a:cs typeface="Calibri"/>
              </a:rPr>
              <a:t>Products have been in your </a:t>
            </a:r>
            <a:r>
              <a:rPr lang="en-US" dirty="0" err="1" smtClean="0">
                <a:solidFill>
                  <a:schemeClr val="accent3"/>
                </a:solidFill>
                <a:ea typeface="Calibri"/>
                <a:cs typeface="Calibri"/>
              </a:rPr>
              <a:t>wishlist</a:t>
            </a:r>
            <a:r>
              <a:rPr lang="en-US" dirty="0" smtClean="0">
                <a:solidFill>
                  <a:schemeClr val="accent3"/>
                </a:solidFill>
                <a:ea typeface="Calibri"/>
                <a:cs typeface="Calibri"/>
              </a:rPr>
              <a:t> for over 2 months</a:t>
            </a:r>
          </a:p>
          <a:p>
            <a:pPr marL="285750" indent="-285750">
              <a:buFontTx/>
              <a:buChar char="-"/>
            </a:pPr>
            <a:r>
              <a:rPr lang="en-US" dirty="0" smtClean="0">
                <a:solidFill>
                  <a:srgbClr val="000000"/>
                </a:solidFill>
                <a:ea typeface="Calibri"/>
                <a:cs typeface="Calibri"/>
              </a:rPr>
              <a:t>Unsubscribe</a:t>
            </a:r>
          </a:p>
          <a:p>
            <a:pPr marL="285750" indent="-285750">
              <a:buFontTx/>
              <a:buChar char="-"/>
            </a:pPr>
            <a:r>
              <a:rPr lang="en-US" dirty="0" smtClean="0">
                <a:solidFill>
                  <a:srgbClr val="000000"/>
                </a:solidFill>
                <a:ea typeface="Calibri"/>
                <a:cs typeface="Calibri"/>
              </a:rPr>
              <a:t>Promotional mail</a:t>
            </a:r>
            <a:endParaRPr lang="en-US" dirty="0" smtClean="0"/>
          </a:p>
          <a:p>
            <a:endParaRPr lang="en-US" dirty="0"/>
          </a:p>
          <a:p>
            <a:endParaRPr lang="en-US" dirty="0"/>
          </a:p>
        </p:txBody>
      </p:sp>
    </p:spTree>
    <p:extLst>
      <p:ext uri="{BB962C8B-B14F-4D97-AF65-F5344CB8AC3E}">
        <p14:creationId xmlns="" xmlns:p14="http://schemas.microsoft.com/office/powerpoint/2010/main" val="262230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website – on registering</a:t>
            </a:r>
            <a:endParaRPr lang="en-US" dirty="0"/>
          </a:p>
        </p:txBody>
      </p:sp>
      <p:sp>
        <p:nvSpPr>
          <p:cNvPr id="3" name="Content Placeholder 2"/>
          <p:cNvSpPr>
            <a:spLocks noGrp="1"/>
          </p:cNvSpPr>
          <p:nvPr>
            <p:ph idx="1"/>
          </p:nvPr>
        </p:nvSpPr>
        <p:spPr/>
        <p:txBody>
          <a:bodyPr/>
          <a:lstStyle/>
          <a:p>
            <a:pPr marL="0" indent="0">
              <a:buNone/>
            </a:pPr>
            <a:r>
              <a:rPr lang="en-US" dirty="0" smtClean="0"/>
              <a:t>Re-direction to landing page</a:t>
            </a:r>
            <a:endParaRPr lang="en-US" dirty="0"/>
          </a:p>
        </p:txBody>
      </p:sp>
      <p:sp>
        <p:nvSpPr>
          <p:cNvPr id="4" name="TextBox 3"/>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 xmlns:p14="http://schemas.microsoft.com/office/powerpoint/2010/main" val="233009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On receiving a Special Order:</a:t>
            </a:r>
            <a:r>
              <a:rPr lang="en-US" sz="1200" dirty="0"/>
              <a:t/>
            </a:r>
            <a:br>
              <a:rPr lang="en-US" sz="1200" dirty="0"/>
            </a:br>
            <a:r>
              <a:rPr lang="en-US" sz="1200" b="1" dirty="0"/>
              <a:t>From: </a:t>
            </a:r>
            <a:r>
              <a:rPr lang="en-US" sz="1200" b="1" dirty="0" err="1"/>
              <a:t>sales@golfessentials.in</a:t>
            </a:r>
            <a:r>
              <a:rPr lang="en-US" sz="1200" dirty="0"/>
              <a:t/>
            </a:r>
            <a:br>
              <a:rPr lang="en-US" sz="1200" dirty="0"/>
            </a:br>
            <a:r>
              <a:rPr lang="en-US" sz="1200" dirty="0"/>
              <a:t>Subject: We have received your order </a:t>
            </a:r>
          </a:p>
        </p:txBody>
      </p:sp>
      <p:pic>
        <p:nvPicPr>
          <p:cNvPr id="5" name="Picture 4"/>
          <p:cNvPicPr>
            <a:picLocks noChangeAspect="1"/>
          </p:cNvPicPr>
          <p:nvPr/>
        </p:nvPicPr>
        <p:blipFill>
          <a:blip r:embed="rId2"/>
          <a:stretch>
            <a:fillRect/>
          </a:stretch>
        </p:blipFill>
        <p:spPr>
          <a:xfrm>
            <a:off x="0" y="990600"/>
            <a:ext cx="9144000" cy="4852178"/>
          </a:xfrm>
          <a:prstGeom prst="rect">
            <a:avLst/>
          </a:prstGeom>
        </p:spPr>
      </p:pic>
      <p:sp>
        <p:nvSpPr>
          <p:cNvPr id="6" name="TextBox 5"/>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spTree>
    <p:extLst>
      <p:ext uri="{BB962C8B-B14F-4D97-AF65-F5344CB8AC3E}">
        <p14:creationId xmlns="" xmlns:p14="http://schemas.microsoft.com/office/powerpoint/2010/main" val="2507337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08100"/>
            <a:ext cx="9144000" cy="4225636"/>
          </a:xfrm>
          <a:prstGeom prst="rect">
            <a:avLst/>
          </a:prstGeom>
        </p:spPr>
      </p:pic>
      <p:cxnSp>
        <p:nvCxnSpPr>
          <p:cNvPr id="7" name="Straight Connector 6"/>
          <p:cNvCxnSpPr/>
          <p:nvPr/>
        </p:nvCxnSpPr>
        <p:spPr>
          <a:xfrm>
            <a:off x="4264675" y="4229270"/>
            <a:ext cx="30295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357892" y="4229270"/>
            <a:ext cx="34957" cy="1910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88684" y="6140014"/>
            <a:ext cx="3553896" cy="523220"/>
          </a:xfrm>
          <a:prstGeom prst="rect">
            <a:avLst/>
          </a:prstGeom>
          <a:noFill/>
        </p:spPr>
        <p:txBody>
          <a:bodyPr wrap="square" rtlCol="0">
            <a:spAutoFit/>
          </a:bodyPr>
          <a:lstStyle/>
          <a:p>
            <a:r>
              <a:rPr lang="en-US" sz="1400" dirty="0" smtClean="0"/>
              <a:t>‘here’ should be hyperlinked, and not ‘Continue Shopping’ </a:t>
            </a:r>
            <a:r>
              <a:rPr lang="en-US" sz="1400" dirty="0" smtClean="0">
                <a:solidFill>
                  <a:srgbClr val="00B050"/>
                </a:solidFill>
              </a:rPr>
              <a:t>DONE</a:t>
            </a:r>
            <a:endParaRPr lang="en-US" sz="1400" dirty="0">
              <a:solidFill>
                <a:srgbClr val="00B050"/>
              </a:solidFill>
            </a:endParaRPr>
          </a:p>
        </p:txBody>
      </p:sp>
    </p:spTree>
    <p:extLst>
      <p:ext uri="{BB962C8B-B14F-4D97-AF65-F5344CB8AC3E}">
        <p14:creationId xmlns="" xmlns:p14="http://schemas.microsoft.com/office/powerpoint/2010/main" val="68806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35000"/>
            <a:ext cx="9144000" cy="5587516"/>
          </a:xfrm>
          <a:prstGeom prst="rect">
            <a:avLst/>
          </a:prstGeom>
        </p:spPr>
      </p:pic>
      <p:sp>
        <p:nvSpPr>
          <p:cNvPr id="5" name="TextBox 4"/>
          <p:cNvSpPr txBox="1"/>
          <p:nvPr/>
        </p:nvSpPr>
        <p:spPr>
          <a:xfrm>
            <a:off x="5336670" y="2621448"/>
            <a:ext cx="3239289" cy="1754327"/>
          </a:xfrm>
          <a:prstGeom prst="rect">
            <a:avLst/>
          </a:prstGeom>
          <a:noFill/>
        </p:spPr>
        <p:txBody>
          <a:bodyPr wrap="square" rtlCol="0">
            <a:spAutoFit/>
          </a:bodyPr>
          <a:lstStyle/>
          <a:p>
            <a:endParaRPr lang="en-US" dirty="0" smtClean="0"/>
          </a:p>
          <a:p>
            <a:r>
              <a:rPr lang="en-US" dirty="0" smtClean="0"/>
              <a:t>Availability of products (3)</a:t>
            </a:r>
          </a:p>
          <a:p>
            <a:endParaRPr lang="en-US" dirty="0"/>
          </a:p>
          <a:p>
            <a:r>
              <a:rPr lang="en-US" dirty="0"/>
              <a:t>Support Service (5)</a:t>
            </a:r>
          </a:p>
          <a:p>
            <a:endParaRPr lang="en-US" dirty="0" smtClean="0"/>
          </a:p>
          <a:p>
            <a:endParaRPr lang="en-US" dirty="0"/>
          </a:p>
        </p:txBody>
      </p:sp>
      <p:cxnSp>
        <p:nvCxnSpPr>
          <p:cNvPr id="9" name="Straight Arrow Connector 8"/>
          <p:cNvCxnSpPr/>
          <p:nvPr/>
        </p:nvCxnSpPr>
        <p:spPr>
          <a:xfrm>
            <a:off x="4462761" y="2994276"/>
            <a:ext cx="978778" cy="104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052855" y="2796212"/>
            <a:ext cx="69912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052855" y="3146676"/>
            <a:ext cx="2283815" cy="500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462761" y="6270563"/>
            <a:ext cx="740908" cy="369332"/>
          </a:xfrm>
          <a:prstGeom prst="rect">
            <a:avLst/>
          </a:prstGeom>
          <a:noFill/>
        </p:spPr>
        <p:txBody>
          <a:bodyPr wrap="none" rtlCol="0">
            <a:spAutoFit/>
          </a:bodyPr>
          <a:lstStyle/>
          <a:p>
            <a:r>
              <a:rPr lang="en-US" dirty="0" smtClean="0">
                <a:solidFill>
                  <a:srgbClr val="00B050"/>
                </a:solidFill>
              </a:rPr>
              <a:t>DONE</a:t>
            </a:r>
            <a:endParaRPr lang="en-US" dirty="0">
              <a:solidFill>
                <a:srgbClr val="00B050"/>
              </a:solidFill>
            </a:endParaRPr>
          </a:p>
        </p:txBody>
      </p:sp>
    </p:spTree>
    <p:extLst>
      <p:ext uri="{BB962C8B-B14F-4D97-AF65-F5344CB8AC3E}">
        <p14:creationId xmlns="" xmlns:p14="http://schemas.microsoft.com/office/powerpoint/2010/main" val="206267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356146" y="13670"/>
            <a:ext cx="4759985" cy="638519"/>
          </a:xfrm>
        </p:spPr>
        <p:txBody>
          <a:bodyPr>
            <a:normAutofit fontScale="90000"/>
          </a:bodyPr>
          <a:lstStyle/>
          <a:p>
            <a:r>
              <a:rPr lang="en-US" sz="1200" b="1" dirty="0"/>
              <a:t>On receiving feedback:</a:t>
            </a:r>
            <a:r>
              <a:rPr lang="en-US" sz="1200" dirty="0"/>
              <a:t/>
            </a:r>
            <a:br>
              <a:rPr lang="en-US" sz="1200" dirty="0"/>
            </a:br>
            <a:r>
              <a:rPr lang="en-US" sz="1200" b="1" dirty="0"/>
              <a:t>From: </a:t>
            </a:r>
            <a:r>
              <a:rPr lang="en-US" sz="1200" b="1" dirty="0" err="1"/>
              <a:t>support@golfessentials.in</a:t>
            </a:r>
            <a:r>
              <a:rPr lang="en-US" sz="1200" dirty="0"/>
              <a:t/>
            </a:r>
            <a:br>
              <a:rPr lang="en-US" sz="1200" dirty="0"/>
            </a:br>
            <a:r>
              <a:rPr lang="en-US" sz="1200" dirty="0"/>
              <a:t>Subject: Thank you for your feedback</a:t>
            </a:r>
          </a:p>
        </p:txBody>
      </p:sp>
      <p:sp>
        <p:nvSpPr>
          <p:cNvPr id="7" name="TextBox 6"/>
          <p:cNvSpPr txBox="1"/>
          <p:nvPr/>
        </p:nvSpPr>
        <p:spPr>
          <a:xfrm>
            <a:off x="4004254" y="6224404"/>
            <a:ext cx="777969" cy="369332"/>
          </a:xfrm>
          <a:prstGeom prst="rect">
            <a:avLst/>
          </a:prstGeom>
          <a:noFill/>
        </p:spPr>
        <p:txBody>
          <a:bodyPr wrap="square" rtlCol="0">
            <a:spAutoFit/>
          </a:bodyPr>
          <a:lstStyle/>
          <a:p>
            <a:r>
              <a:rPr lang="en-US" dirty="0" smtClean="0">
                <a:solidFill>
                  <a:srgbClr val="9BBB59"/>
                </a:solidFill>
              </a:rPr>
              <a:t>ok</a:t>
            </a:r>
            <a:endParaRPr lang="en-US" dirty="0">
              <a:solidFill>
                <a:srgbClr val="9BBB59"/>
              </a:solidFill>
            </a:endParaRPr>
          </a:p>
        </p:txBody>
      </p:sp>
      <p:pic>
        <p:nvPicPr>
          <p:cNvPr id="2" name="Picture 1"/>
          <p:cNvPicPr>
            <a:picLocks noChangeAspect="1"/>
          </p:cNvPicPr>
          <p:nvPr/>
        </p:nvPicPr>
        <p:blipFill>
          <a:blip r:embed="rId2"/>
          <a:stretch>
            <a:fillRect/>
          </a:stretch>
        </p:blipFill>
        <p:spPr>
          <a:xfrm>
            <a:off x="0" y="1117600"/>
            <a:ext cx="9144000" cy="4610801"/>
          </a:xfrm>
          <a:prstGeom prst="rect">
            <a:avLst/>
          </a:prstGeom>
        </p:spPr>
      </p:pic>
    </p:spTree>
    <p:extLst>
      <p:ext uri="{BB962C8B-B14F-4D97-AF65-F5344CB8AC3E}">
        <p14:creationId xmlns="" xmlns:p14="http://schemas.microsoft.com/office/powerpoint/2010/main" val="2507337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website</a:t>
            </a:r>
            <a:endParaRPr lang="en-US" dirty="0"/>
          </a:p>
        </p:txBody>
      </p:sp>
      <p:sp>
        <p:nvSpPr>
          <p:cNvPr id="3" name="Content Placeholder 2"/>
          <p:cNvSpPr>
            <a:spLocks noGrp="1"/>
          </p:cNvSpPr>
          <p:nvPr>
            <p:ph idx="1"/>
          </p:nvPr>
        </p:nvSpPr>
        <p:spPr/>
        <p:txBody>
          <a:bodyPr/>
          <a:lstStyle/>
          <a:p>
            <a:pPr marL="0" indent="0">
              <a:buNone/>
            </a:pPr>
            <a:r>
              <a:rPr lang="en-US" dirty="0" smtClean="0"/>
              <a:t>Your feedback has been received. Thank you! Click </a:t>
            </a:r>
            <a:r>
              <a:rPr lang="en-US" u="sng" dirty="0" smtClean="0"/>
              <a:t>here</a:t>
            </a:r>
            <a:r>
              <a:rPr lang="en-US" dirty="0" smtClean="0"/>
              <a:t> to continue shopping.</a:t>
            </a:r>
            <a:endParaRPr lang="en-US" dirty="0"/>
          </a:p>
        </p:txBody>
      </p:sp>
      <p:sp>
        <p:nvSpPr>
          <p:cNvPr id="4" name="TextBox 3"/>
          <p:cNvSpPr txBox="1"/>
          <p:nvPr/>
        </p:nvSpPr>
        <p:spPr>
          <a:xfrm>
            <a:off x="3026229" y="6455229"/>
            <a:ext cx="740908" cy="369332"/>
          </a:xfrm>
          <a:prstGeom prst="rect">
            <a:avLst/>
          </a:prstGeom>
          <a:noFill/>
        </p:spPr>
        <p:txBody>
          <a:bodyPr wrap="none" rtlCol="0">
            <a:spAutoFit/>
          </a:bodyPr>
          <a:lstStyle/>
          <a:p>
            <a:r>
              <a:rPr lang="en-US" dirty="0" smtClean="0">
                <a:solidFill>
                  <a:srgbClr val="00B050"/>
                </a:solidFill>
              </a:rPr>
              <a:t>DONE</a:t>
            </a:r>
            <a:endParaRPr lang="en-US" dirty="0">
              <a:solidFill>
                <a:srgbClr val="00B050"/>
              </a:solidFill>
            </a:endParaRPr>
          </a:p>
        </p:txBody>
      </p:sp>
    </p:spTree>
    <p:extLst>
      <p:ext uri="{BB962C8B-B14F-4D97-AF65-F5344CB8AC3E}">
        <p14:creationId xmlns="" xmlns:p14="http://schemas.microsoft.com/office/powerpoint/2010/main" val="2852992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870</TotalTime>
  <Words>666</Words>
  <Application>Microsoft Macintosh PowerPoint</Application>
  <PresentationFormat>On-screen Show (4:3)</PresentationFormat>
  <Paragraphs>123</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On registering: From: info@golfessentials.in Subject: Welcome to golfessentials.in</vt:lpstr>
      <vt:lpstr>Slide 2</vt:lpstr>
      <vt:lpstr>Slide 3</vt:lpstr>
      <vt:lpstr>On the website – on registering</vt:lpstr>
      <vt:lpstr>On receiving a Special Order: From: sales@golfessentials.in Subject: We have received your order </vt:lpstr>
      <vt:lpstr>Slide 6</vt:lpstr>
      <vt:lpstr>Slide 7</vt:lpstr>
      <vt:lpstr>On receiving feedback: From: support@golfessentials.in Subject: Thank you for your feedback</vt:lpstr>
      <vt:lpstr>On the website</vt:lpstr>
      <vt:lpstr>On receiving a message through contact us: From: support@golfessentials.in Subject: Thank you for your message</vt:lpstr>
      <vt:lpstr>On the website</vt:lpstr>
      <vt:lpstr>On receiving an order: From: sales@golfessentials.in Subject: Your order at golfessentials.in</vt:lpstr>
      <vt:lpstr>Slide 13</vt:lpstr>
      <vt:lpstr>On the website</vt:lpstr>
      <vt:lpstr>Forgot password: From: support@golfessentials.in Subject: Reset your password</vt:lpstr>
      <vt:lpstr>Slide 16</vt:lpstr>
      <vt:lpstr>Change of account information: From: support@golfessentials.in Subject: Your account information has been changed</vt:lpstr>
      <vt:lpstr>Change of account information: From: support@golfessentials.in Subject: Your account information has been changed</vt:lpstr>
      <vt:lpstr>Change of account information: From: support@golfessentials.in Subject: Your account information has been changed</vt:lpstr>
      <vt:lpstr>On the website</vt:lpstr>
      <vt:lpstr>On the website – on updating preferred contact options</vt:lpstr>
      <vt:lpstr>Slide 22</vt:lpstr>
      <vt:lpstr>Slide 23</vt:lpstr>
      <vt:lpstr>Slide 24</vt:lpstr>
      <vt:lpstr>Slide 25</vt:lpstr>
      <vt:lpstr>Error Messages and notes</vt:lpstr>
      <vt:lpstr>Error Messages in case Yes or no is not selected</vt:lpstr>
      <vt:lpstr>Error Messages in case Yes is selected and no other information is entered</vt:lpstr>
      <vt:lpstr>In case of a position conflict (this should not appear if the user has exceeded the max no. of embroideries)</vt:lpstr>
      <vt:lpstr>Slide 30</vt:lpstr>
      <vt:lpstr>Slide 31</vt:lpstr>
      <vt:lpstr>Slide 32</vt:lpstr>
      <vt:lpstr>Slide 33</vt:lpstr>
    </vt:vector>
  </TitlesOfParts>
  <Company>kirat.grewal@gmail.com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registering: From: info@golfessentials.in Subject: Welcome to golfessentials.in</dc:title>
  <dc:creator>Kirat Grewal</dc:creator>
  <cp:lastModifiedBy>Admin</cp:lastModifiedBy>
  <cp:revision>82</cp:revision>
  <dcterms:created xsi:type="dcterms:W3CDTF">2012-10-22T09:56:38Z</dcterms:created>
  <dcterms:modified xsi:type="dcterms:W3CDTF">2012-11-08T09:46:28Z</dcterms:modified>
</cp:coreProperties>
</file>